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5"/>
  </p:notesMasterIdLst>
  <p:handoutMasterIdLst>
    <p:handoutMasterId r:id="rId26"/>
  </p:handoutMasterIdLst>
  <p:sldIdLst>
    <p:sldId id="256" r:id="rId5"/>
    <p:sldId id="282" r:id="rId6"/>
    <p:sldId id="288" r:id="rId7"/>
    <p:sldId id="286" r:id="rId8"/>
    <p:sldId id="293" r:id="rId9"/>
    <p:sldId id="285" r:id="rId10"/>
    <p:sldId id="284" r:id="rId11"/>
    <p:sldId id="295" r:id="rId12"/>
    <p:sldId id="299" r:id="rId13"/>
    <p:sldId id="301" r:id="rId14"/>
    <p:sldId id="302" r:id="rId15"/>
    <p:sldId id="303" r:id="rId16"/>
    <p:sldId id="307" r:id="rId17"/>
    <p:sldId id="305" r:id="rId18"/>
    <p:sldId id="306" r:id="rId19"/>
    <p:sldId id="300" r:id="rId20"/>
    <p:sldId id="276" r:id="rId21"/>
    <p:sldId id="308" r:id="rId22"/>
    <p:sldId id="274" r:id="rId23"/>
    <p:sldId id="27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27B7961-B227-46C8-8BA1-53A96AC20505}">
          <p14:sldIdLst>
            <p14:sldId id="256"/>
            <p14:sldId id="282"/>
            <p14:sldId id="288"/>
            <p14:sldId id="286"/>
            <p14:sldId id="293"/>
            <p14:sldId id="285"/>
            <p14:sldId id="284"/>
            <p14:sldId id="295"/>
            <p14:sldId id="299"/>
            <p14:sldId id="301"/>
            <p14:sldId id="302"/>
            <p14:sldId id="303"/>
            <p14:sldId id="307"/>
            <p14:sldId id="305"/>
            <p14:sldId id="306"/>
            <p14:sldId id="300"/>
            <p14:sldId id="276"/>
            <p14:sldId id="308"/>
          </p14:sldIdLst>
        </p14:section>
        <p14:section name="Untitled Section" id="{553FF8B3-2616-4827-A37A-F3CBBAFD540A}">
          <p14:sldIdLst>
            <p14:sldId id="274"/>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8E09D-C647-42BF-9BD7-DAD1FB5899CE}" v="479" dt="2024-04-29T23:31:38.610"/>
    <p1510:client id="{65E21966-99C7-49F3-AE5C-B7437DADDB15}" v="161" dt="2024-04-29T23:25:46.699"/>
  </p1510:revLst>
</p1510:revInfo>
</file>

<file path=ppt/tableStyles.xml><?xml version="1.0" encoding="utf-8"?>
<a:tblStyleLst xmlns:a="http://schemas.openxmlformats.org/drawingml/2006/main" def="{D098B279-9399-4990-B982-9A8E74B6EE54}">
  <a:tblStyle styleId="{D098B279-9399-4990-B982-9A8E74B6EE5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James Galloway" userId="10cd5859-8848-44a6-b99a-70cf3eb65856" providerId="ADAL" clId="{5FC8E09D-C647-42BF-9BD7-DAD1FB5899CE}"/>
    <pc:docChg chg="undo custSel addSld delSld modSld sldOrd modSection">
      <pc:chgData name="Steven James Galloway" userId="10cd5859-8848-44a6-b99a-70cf3eb65856" providerId="ADAL" clId="{5FC8E09D-C647-42BF-9BD7-DAD1FB5899CE}" dt="2024-04-29T23:51:02.368" v="1023" actId="20577"/>
      <pc:docMkLst>
        <pc:docMk/>
      </pc:docMkLst>
      <pc:sldChg chg="modSp add mod">
        <pc:chgData name="Steven James Galloway" userId="10cd5859-8848-44a6-b99a-70cf3eb65856" providerId="ADAL" clId="{5FC8E09D-C647-42BF-9BD7-DAD1FB5899CE}" dt="2024-04-29T23:12:40.370" v="357" actId="122"/>
        <pc:sldMkLst>
          <pc:docMk/>
          <pc:sldMk cId="4210567213" sldId="268"/>
        </pc:sldMkLst>
        <pc:spChg chg="mod">
          <ac:chgData name="Steven James Galloway" userId="10cd5859-8848-44a6-b99a-70cf3eb65856" providerId="ADAL" clId="{5FC8E09D-C647-42BF-9BD7-DAD1FB5899CE}" dt="2024-04-29T23:12:40.370" v="357" actId="122"/>
          <ac:spMkLst>
            <pc:docMk/>
            <pc:sldMk cId="4210567213" sldId="268"/>
            <ac:spMk id="4" creationId="{49FFE4E7-D737-4E71-B07E-9CB0AA40F3E8}"/>
          </ac:spMkLst>
        </pc:spChg>
        <pc:spChg chg="mod">
          <ac:chgData name="Steven James Galloway" userId="10cd5859-8848-44a6-b99a-70cf3eb65856" providerId="ADAL" clId="{5FC8E09D-C647-42BF-9BD7-DAD1FB5899CE}" dt="2024-04-29T23:10:28.602" v="333" actId="20577"/>
          <ac:spMkLst>
            <pc:docMk/>
            <pc:sldMk cId="4210567213" sldId="268"/>
            <ac:spMk id="5" creationId="{A2FC21B2-4E13-49CB-8AD5-4A56416068D1}"/>
          </ac:spMkLst>
        </pc:spChg>
        <pc:picChg chg="mod">
          <ac:chgData name="Steven James Galloway" userId="10cd5859-8848-44a6-b99a-70cf3eb65856" providerId="ADAL" clId="{5FC8E09D-C647-42BF-9BD7-DAD1FB5899CE}" dt="2024-04-29T23:09:31.441" v="331" actId="1076"/>
          <ac:picMkLst>
            <pc:docMk/>
            <pc:sldMk cId="4210567213" sldId="268"/>
            <ac:picMk id="3" creationId="{6DFECBD6-793F-A196-ED9E-5EC528B59C63}"/>
          </ac:picMkLst>
        </pc:picChg>
      </pc:sldChg>
      <pc:sldChg chg="add">
        <pc:chgData name="Steven James Galloway" userId="10cd5859-8848-44a6-b99a-70cf3eb65856" providerId="ADAL" clId="{5FC8E09D-C647-42BF-9BD7-DAD1FB5899CE}" dt="2024-04-29T23:31:38.601" v="829"/>
        <pc:sldMkLst>
          <pc:docMk/>
          <pc:sldMk cId="1920212045" sldId="270"/>
        </pc:sldMkLst>
      </pc:sldChg>
      <pc:sldChg chg="modSp mod">
        <pc:chgData name="Steven James Galloway" userId="10cd5859-8848-44a6-b99a-70cf3eb65856" providerId="ADAL" clId="{5FC8E09D-C647-42BF-9BD7-DAD1FB5899CE}" dt="2024-04-29T23:51:02.368" v="1023" actId="20577"/>
        <pc:sldMkLst>
          <pc:docMk/>
          <pc:sldMk cId="0" sldId="274"/>
        </pc:sldMkLst>
        <pc:spChg chg="mod">
          <ac:chgData name="Steven James Galloway" userId="10cd5859-8848-44a6-b99a-70cf3eb65856" providerId="ADAL" clId="{5FC8E09D-C647-42BF-9BD7-DAD1FB5899CE}" dt="2024-04-29T23:51:02.368" v="1023" actId="20577"/>
          <ac:spMkLst>
            <pc:docMk/>
            <pc:sldMk cId="0" sldId="274"/>
            <ac:spMk id="368" creationId="{00000000-0000-0000-0000-000000000000}"/>
          </ac:spMkLst>
        </pc:spChg>
      </pc:sldChg>
      <pc:sldChg chg="del">
        <pc:chgData name="Steven James Galloway" userId="10cd5859-8848-44a6-b99a-70cf3eb65856" providerId="ADAL" clId="{5FC8E09D-C647-42BF-9BD7-DAD1FB5899CE}" dt="2024-04-29T23:30:59.175" v="827" actId="47"/>
        <pc:sldMkLst>
          <pc:docMk/>
          <pc:sldMk cId="0" sldId="275"/>
        </pc:sldMkLst>
      </pc:sldChg>
      <pc:sldChg chg="addSp delSp modSp mod ord">
        <pc:chgData name="Steven James Galloway" userId="10cd5859-8848-44a6-b99a-70cf3eb65856" providerId="ADAL" clId="{5FC8E09D-C647-42BF-9BD7-DAD1FB5899CE}" dt="2024-04-29T23:45:13.074" v="845" actId="6549"/>
        <pc:sldMkLst>
          <pc:docMk/>
          <pc:sldMk cId="2609627996" sldId="276"/>
        </pc:sldMkLst>
        <pc:spChg chg="del mod">
          <ac:chgData name="Steven James Galloway" userId="10cd5859-8848-44a6-b99a-70cf3eb65856" providerId="ADAL" clId="{5FC8E09D-C647-42BF-9BD7-DAD1FB5899CE}" dt="2024-04-29T23:22:16.869" v="611"/>
          <ac:spMkLst>
            <pc:docMk/>
            <pc:sldMk cId="2609627996" sldId="276"/>
            <ac:spMk id="2" creationId="{4E58B637-7E0D-72DF-7A76-822E0FD4B119}"/>
          </ac:spMkLst>
        </pc:spChg>
        <pc:spChg chg="del">
          <ac:chgData name="Steven James Galloway" userId="10cd5859-8848-44a6-b99a-70cf3eb65856" providerId="ADAL" clId="{5FC8E09D-C647-42BF-9BD7-DAD1FB5899CE}" dt="2024-04-29T23:22:23.651" v="612" actId="478"/>
          <ac:spMkLst>
            <pc:docMk/>
            <pc:sldMk cId="2609627996" sldId="276"/>
            <ac:spMk id="3" creationId="{3D25C88D-4385-BC11-ACA8-4276C851134D}"/>
          </ac:spMkLst>
        </pc:spChg>
        <pc:spChg chg="del">
          <ac:chgData name="Steven James Galloway" userId="10cd5859-8848-44a6-b99a-70cf3eb65856" providerId="ADAL" clId="{5FC8E09D-C647-42BF-9BD7-DAD1FB5899CE}" dt="2024-04-29T23:22:23.651" v="612" actId="478"/>
          <ac:spMkLst>
            <pc:docMk/>
            <pc:sldMk cId="2609627996" sldId="276"/>
            <ac:spMk id="4" creationId="{38579308-ADD0-B2B6-23A9-191F6677155D}"/>
          </ac:spMkLst>
        </pc:spChg>
        <pc:spChg chg="del">
          <ac:chgData name="Steven James Galloway" userId="10cd5859-8848-44a6-b99a-70cf3eb65856" providerId="ADAL" clId="{5FC8E09D-C647-42BF-9BD7-DAD1FB5899CE}" dt="2024-04-29T23:22:23.651" v="612" actId="478"/>
          <ac:spMkLst>
            <pc:docMk/>
            <pc:sldMk cId="2609627996" sldId="276"/>
            <ac:spMk id="5" creationId="{120196F4-C267-5D6E-BAAB-CDED5827659F}"/>
          </ac:spMkLst>
        </pc:spChg>
        <pc:spChg chg="del">
          <ac:chgData name="Steven James Galloway" userId="10cd5859-8848-44a6-b99a-70cf3eb65856" providerId="ADAL" clId="{5FC8E09D-C647-42BF-9BD7-DAD1FB5899CE}" dt="2024-04-29T23:22:23.651" v="612" actId="478"/>
          <ac:spMkLst>
            <pc:docMk/>
            <pc:sldMk cId="2609627996" sldId="276"/>
            <ac:spMk id="6" creationId="{8752140C-8B7E-697F-4AC9-C8F2D2C4341B}"/>
          </ac:spMkLst>
        </pc:spChg>
        <pc:spChg chg="add mod">
          <ac:chgData name="Steven James Galloway" userId="10cd5859-8848-44a6-b99a-70cf3eb65856" providerId="ADAL" clId="{5FC8E09D-C647-42BF-9BD7-DAD1FB5899CE}" dt="2024-04-29T23:25:29.119" v="821" actId="1076"/>
          <ac:spMkLst>
            <pc:docMk/>
            <pc:sldMk cId="2609627996" sldId="276"/>
            <ac:spMk id="8" creationId="{C22826C7-1ADA-4630-54CB-067DC12A70FF}"/>
          </ac:spMkLst>
        </pc:spChg>
        <pc:spChg chg="del">
          <ac:chgData name="Steven James Galloway" userId="10cd5859-8848-44a6-b99a-70cf3eb65856" providerId="ADAL" clId="{5FC8E09D-C647-42BF-9BD7-DAD1FB5899CE}" dt="2024-04-29T23:22:23.651" v="612" actId="478"/>
          <ac:spMkLst>
            <pc:docMk/>
            <pc:sldMk cId="2609627996" sldId="276"/>
            <ac:spMk id="10" creationId="{2726828C-C785-0B34-A68E-340FE2E7EB31}"/>
          </ac:spMkLst>
        </pc:spChg>
        <pc:spChg chg="del">
          <ac:chgData name="Steven James Galloway" userId="10cd5859-8848-44a6-b99a-70cf3eb65856" providerId="ADAL" clId="{5FC8E09D-C647-42BF-9BD7-DAD1FB5899CE}" dt="2024-04-29T23:23:02.388" v="632" actId="478"/>
          <ac:spMkLst>
            <pc:docMk/>
            <pc:sldMk cId="2609627996" sldId="276"/>
            <ac:spMk id="12" creationId="{42DEFDF3-414C-3AF5-4F8F-31B0AEE0F2CB}"/>
          </ac:spMkLst>
        </pc:spChg>
        <pc:spChg chg="del">
          <ac:chgData name="Steven James Galloway" userId="10cd5859-8848-44a6-b99a-70cf3eb65856" providerId="ADAL" clId="{5FC8E09D-C647-42BF-9BD7-DAD1FB5899CE}" dt="2024-04-29T23:22:23.651" v="612" actId="478"/>
          <ac:spMkLst>
            <pc:docMk/>
            <pc:sldMk cId="2609627996" sldId="276"/>
            <ac:spMk id="14" creationId="{ADD4DAC8-3749-F6C0-DD58-23766BB31FC2}"/>
          </ac:spMkLst>
        </pc:spChg>
        <pc:spChg chg="del">
          <ac:chgData name="Steven James Galloway" userId="10cd5859-8848-44a6-b99a-70cf3eb65856" providerId="ADAL" clId="{5FC8E09D-C647-42BF-9BD7-DAD1FB5899CE}" dt="2024-04-29T23:23:02.388" v="632" actId="478"/>
          <ac:spMkLst>
            <pc:docMk/>
            <pc:sldMk cId="2609627996" sldId="276"/>
            <ac:spMk id="16" creationId="{EBB0F7F8-93D1-D47A-C751-9BD1A142148F}"/>
          </ac:spMkLst>
        </pc:spChg>
        <pc:spChg chg="del">
          <ac:chgData name="Steven James Galloway" userId="10cd5859-8848-44a6-b99a-70cf3eb65856" providerId="ADAL" clId="{5FC8E09D-C647-42BF-9BD7-DAD1FB5899CE}" dt="2024-04-29T23:22:23.651" v="612" actId="478"/>
          <ac:spMkLst>
            <pc:docMk/>
            <pc:sldMk cId="2609627996" sldId="276"/>
            <ac:spMk id="17" creationId="{ECE6EF90-3D45-F904-1A3F-F77A5FCEDD63}"/>
          </ac:spMkLst>
        </pc:spChg>
        <pc:spChg chg="del mod">
          <ac:chgData name="Steven James Galloway" userId="10cd5859-8848-44a6-b99a-70cf3eb65856" providerId="ADAL" clId="{5FC8E09D-C647-42BF-9BD7-DAD1FB5899CE}" dt="2024-04-29T23:22:52.979" v="631"/>
          <ac:spMkLst>
            <pc:docMk/>
            <pc:sldMk cId="2609627996" sldId="276"/>
            <ac:spMk id="19" creationId="{0517A248-FBFB-E8A9-87AC-0F2FF7EB39EF}"/>
          </ac:spMkLst>
        </pc:spChg>
        <pc:spChg chg="del">
          <ac:chgData name="Steven James Galloway" userId="10cd5859-8848-44a6-b99a-70cf3eb65856" providerId="ADAL" clId="{5FC8E09D-C647-42BF-9BD7-DAD1FB5899CE}" dt="2024-04-29T23:22:29.530" v="613" actId="478"/>
          <ac:spMkLst>
            <pc:docMk/>
            <pc:sldMk cId="2609627996" sldId="276"/>
            <ac:spMk id="23" creationId="{E26CDAA4-C2C9-89E3-34DE-80F541E899C6}"/>
          </ac:spMkLst>
        </pc:spChg>
        <pc:spChg chg="mod">
          <ac:chgData name="Steven James Galloway" userId="10cd5859-8848-44a6-b99a-70cf3eb65856" providerId="ADAL" clId="{5FC8E09D-C647-42BF-9BD7-DAD1FB5899CE}" dt="2024-04-29T23:25:05.226" v="817" actId="20577"/>
          <ac:spMkLst>
            <pc:docMk/>
            <pc:sldMk cId="2609627996" sldId="276"/>
            <ac:spMk id="104" creationId="{C799CE82-C331-FE5B-0689-792F3D74F5B4}"/>
          </ac:spMkLst>
        </pc:spChg>
        <pc:spChg chg="mod">
          <ac:chgData name="Steven James Galloway" userId="10cd5859-8848-44a6-b99a-70cf3eb65856" providerId="ADAL" clId="{5FC8E09D-C647-42BF-9BD7-DAD1FB5899CE}" dt="2024-04-29T23:45:13.074" v="845" actId="6549"/>
          <ac:spMkLst>
            <pc:docMk/>
            <pc:sldMk cId="2609627996" sldId="276"/>
            <ac:spMk id="108" creationId="{42818207-5141-4383-9528-8A2FC3AB743F}"/>
          </ac:spMkLst>
        </pc:spChg>
        <pc:graphicFrameChg chg="del">
          <ac:chgData name="Steven James Galloway" userId="10cd5859-8848-44a6-b99a-70cf3eb65856" providerId="ADAL" clId="{5FC8E09D-C647-42BF-9BD7-DAD1FB5899CE}" dt="2024-04-29T23:22:23.651" v="612" actId="478"/>
          <ac:graphicFrameMkLst>
            <pc:docMk/>
            <pc:sldMk cId="2609627996" sldId="276"/>
            <ac:graphicFrameMk id="24" creationId="{6A9FA433-2BBD-E5DA-94A2-E9C255059B0F}"/>
          </ac:graphicFrameMkLst>
        </pc:graphicFrameChg>
        <pc:picChg chg="del">
          <ac:chgData name="Steven James Galloway" userId="10cd5859-8848-44a6-b99a-70cf3eb65856" providerId="ADAL" clId="{5FC8E09D-C647-42BF-9BD7-DAD1FB5899CE}" dt="2024-04-29T23:22:16.863" v="609" actId="478"/>
          <ac:picMkLst>
            <pc:docMk/>
            <pc:sldMk cId="2609627996" sldId="276"/>
            <ac:picMk id="7" creationId="{828EE2A3-6CFA-3022-37F6-025B5BF10F9C}"/>
          </ac:picMkLst>
        </pc:picChg>
        <pc:picChg chg="del">
          <ac:chgData name="Steven James Galloway" userId="10cd5859-8848-44a6-b99a-70cf3eb65856" providerId="ADAL" clId="{5FC8E09D-C647-42BF-9BD7-DAD1FB5899CE}" dt="2024-04-29T23:22:23.651" v="612" actId="478"/>
          <ac:picMkLst>
            <pc:docMk/>
            <pc:sldMk cId="2609627996" sldId="276"/>
            <ac:picMk id="1026" creationId="{5D56F1D0-EF2C-8020-585E-21C13EDF8D25}"/>
          </ac:picMkLst>
        </pc:picChg>
        <pc:cxnChg chg="del">
          <ac:chgData name="Steven James Galloway" userId="10cd5859-8848-44a6-b99a-70cf3eb65856" providerId="ADAL" clId="{5FC8E09D-C647-42BF-9BD7-DAD1FB5899CE}" dt="2024-04-29T23:22:23.651" v="612" actId="478"/>
          <ac:cxnSpMkLst>
            <pc:docMk/>
            <pc:sldMk cId="2609627996" sldId="276"/>
            <ac:cxnSpMk id="9" creationId="{078518E8-DDF1-9F94-E2F2-502A97F6E0CF}"/>
          </ac:cxnSpMkLst>
        </pc:cxnChg>
        <pc:cxnChg chg="del">
          <ac:chgData name="Steven James Galloway" userId="10cd5859-8848-44a6-b99a-70cf3eb65856" providerId="ADAL" clId="{5FC8E09D-C647-42BF-9BD7-DAD1FB5899CE}" dt="2024-04-29T23:22:23.651" v="612" actId="478"/>
          <ac:cxnSpMkLst>
            <pc:docMk/>
            <pc:sldMk cId="2609627996" sldId="276"/>
            <ac:cxnSpMk id="13" creationId="{CFEE8E84-5881-A8B2-E0EE-58DE66D681A5}"/>
          </ac:cxnSpMkLst>
        </pc:cxnChg>
        <pc:cxnChg chg="del">
          <ac:chgData name="Steven James Galloway" userId="10cd5859-8848-44a6-b99a-70cf3eb65856" providerId="ADAL" clId="{5FC8E09D-C647-42BF-9BD7-DAD1FB5899CE}" dt="2024-04-29T23:22:23.651" v="612" actId="478"/>
          <ac:cxnSpMkLst>
            <pc:docMk/>
            <pc:sldMk cId="2609627996" sldId="276"/>
            <ac:cxnSpMk id="22" creationId="{CE5889CF-CB73-46B9-37D8-D838E3BA1145}"/>
          </ac:cxnSpMkLst>
        </pc:cxnChg>
      </pc:sldChg>
      <pc:sldChg chg="del">
        <pc:chgData name="Steven James Galloway" userId="10cd5859-8848-44a6-b99a-70cf3eb65856" providerId="ADAL" clId="{5FC8E09D-C647-42BF-9BD7-DAD1FB5899CE}" dt="2024-04-29T23:14:11.060" v="361" actId="47"/>
        <pc:sldMkLst>
          <pc:docMk/>
          <pc:sldMk cId="1687813950" sldId="277"/>
        </pc:sldMkLst>
      </pc:sldChg>
      <pc:sldChg chg="del">
        <pc:chgData name="Steven James Galloway" userId="10cd5859-8848-44a6-b99a-70cf3eb65856" providerId="ADAL" clId="{5FC8E09D-C647-42BF-9BD7-DAD1FB5899CE}" dt="2024-04-29T23:14:13.962" v="362" actId="47"/>
        <pc:sldMkLst>
          <pc:docMk/>
          <pc:sldMk cId="3248998532" sldId="278"/>
        </pc:sldMkLst>
      </pc:sldChg>
      <pc:sldChg chg="add del">
        <pc:chgData name="Steven James Galloway" userId="10cd5859-8848-44a6-b99a-70cf3eb65856" providerId="ADAL" clId="{5FC8E09D-C647-42BF-9BD7-DAD1FB5899CE}" dt="2024-04-29T23:20:02.202" v="393"/>
        <pc:sldMkLst>
          <pc:docMk/>
          <pc:sldMk cId="798522285" sldId="279"/>
        </pc:sldMkLst>
      </pc:sldChg>
      <pc:sldChg chg="modSp mod">
        <pc:chgData name="Steven James Galloway" userId="10cd5859-8848-44a6-b99a-70cf3eb65856" providerId="ADAL" clId="{5FC8E09D-C647-42BF-9BD7-DAD1FB5899CE}" dt="2024-04-29T23:47:14.754" v="879" actId="20577"/>
        <pc:sldMkLst>
          <pc:docMk/>
          <pc:sldMk cId="478804759" sldId="282"/>
        </pc:sldMkLst>
        <pc:spChg chg="mod">
          <ac:chgData name="Steven James Galloway" userId="10cd5859-8848-44a6-b99a-70cf3eb65856" providerId="ADAL" clId="{5FC8E09D-C647-42BF-9BD7-DAD1FB5899CE}" dt="2024-04-29T23:47:14.754" v="879" actId="20577"/>
          <ac:spMkLst>
            <pc:docMk/>
            <pc:sldMk cId="478804759" sldId="282"/>
            <ac:spMk id="108" creationId="{179FC647-18A8-75E8-E40A-5CA20BE754B3}"/>
          </ac:spMkLst>
        </pc:spChg>
      </pc:sldChg>
      <pc:sldChg chg="addSp delSp modSp mod">
        <pc:chgData name="Steven James Galloway" userId="10cd5859-8848-44a6-b99a-70cf3eb65856" providerId="ADAL" clId="{5FC8E09D-C647-42BF-9BD7-DAD1FB5899CE}" dt="2024-04-29T23:48:16.940" v="930" actId="20577"/>
        <pc:sldMkLst>
          <pc:docMk/>
          <pc:sldMk cId="1389497729" sldId="284"/>
        </pc:sldMkLst>
        <pc:spChg chg="add mod">
          <ac:chgData name="Steven James Galloway" userId="10cd5859-8848-44a6-b99a-70cf3eb65856" providerId="ADAL" clId="{5FC8E09D-C647-42BF-9BD7-DAD1FB5899CE}" dt="2024-04-29T23:01:23.571" v="240" actId="20577"/>
          <ac:spMkLst>
            <pc:docMk/>
            <pc:sldMk cId="1389497729" sldId="284"/>
            <ac:spMk id="2" creationId="{02B3AD34-99F3-028F-B328-D0A9100AB8D0}"/>
          </ac:spMkLst>
        </pc:spChg>
        <pc:spChg chg="mod">
          <ac:chgData name="Steven James Galloway" userId="10cd5859-8848-44a6-b99a-70cf3eb65856" providerId="ADAL" clId="{5FC8E09D-C647-42BF-9BD7-DAD1FB5899CE}" dt="2024-04-29T22:59:50.542" v="217" actId="20577"/>
          <ac:spMkLst>
            <pc:docMk/>
            <pc:sldMk cId="1389497729" sldId="284"/>
            <ac:spMk id="104" creationId="{D8ED4FD3-E160-A0FB-A357-379493D299D5}"/>
          </ac:spMkLst>
        </pc:spChg>
        <pc:spChg chg="mod">
          <ac:chgData name="Steven James Galloway" userId="10cd5859-8848-44a6-b99a-70cf3eb65856" providerId="ADAL" clId="{5FC8E09D-C647-42BF-9BD7-DAD1FB5899CE}" dt="2024-04-29T23:48:16.940" v="930" actId="20577"/>
          <ac:spMkLst>
            <pc:docMk/>
            <pc:sldMk cId="1389497729" sldId="284"/>
            <ac:spMk id="108" creationId="{98593B32-B0D8-CAC5-FFBA-E72E87ACD452}"/>
          </ac:spMkLst>
        </pc:spChg>
        <pc:picChg chg="del">
          <ac:chgData name="Steven James Galloway" userId="10cd5859-8848-44a6-b99a-70cf3eb65856" providerId="ADAL" clId="{5FC8E09D-C647-42BF-9BD7-DAD1FB5899CE}" dt="2024-04-29T23:00:09.049" v="222" actId="478"/>
          <ac:picMkLst>
            <pc:docMk/>
            <pc:sldMk cId="1389497729" sldId="284"/>
            <ac:picMk id="4" creationId="{05D44CAE-44AE-0406-D959-678B0D083EC9}"/>
          </ac:picMkLst>
        </pc:picChg>
        <pc:picChg chg="del">
          <ac:chgData name="Steven James Galloway" userId="10cd5859-8848-44a6-b99a-70cf3eb65856" providerId="ADAL" clId="{5FC8E09D-C647-42BF-9BD7-DAD1FB5899CE}" dt="2024-04-29T23:00:07.148" v="221" actId="478"/>
          <ac:picMkLst>
            <pc:docMk/>
            <pc:sldMk cId="1389497729" sldId="284"/>
            <ac:picMk id="6" creationId="{9ED4961B-176B-E433-6CA0-69980FE9A50D}"/>
          </ac:picMkLst>
        </pc:picChg>
        <pc:picChg chg="del">
          <ac:chgData name="Steven James Galloway" userId="10cd5859-8848-44a6-b99a-70cf3eb65856" providerId="ADAL" clId="{5FC8E09D-C647-42BF-9BD7-DAD1FB5899CE}" dt="2024-04-29T23:00:05.114" v="220" actId="478"/>
          <ac:picMkLst>
            <pc:docMk/>
            <pc:sldMk cId="1389497729" sldId="284"/>
            <ac:picMk id="8" creationId="{14A3A908-77D8-529E-470A-468873716EBC}"/>
          </ac:picMkLst>
        </pc:picChg>
        <pc:picChg chg="mod">
          <ac:chgData name="Steven James Galloway" userId="10cd5859-8848-44a6-b99a-70cf3eb65856" providerId="ADAL" clId="{5FC8E09D-C647-42BF-9BD7-DAD1FB5899CE}" dt="2024-04-29T22:59:56.009" v="218" actId="34135"/>
          <ac:picMkLst>
            <pc:docMk/>
            <pc:sldMk cId="1389497729" sldId="284"/>
            <ac:picMk id="102" creationId="{7F4ADBEF-A615-009E-77BF-DA79EF2E0AAA}"/>
          </ac:picMkLst>
        </pc:picChg>
        <pc:picChg chg="mod">
          <ac:chgData name="Steven James Galloway" userId="10cd5859-8848-44a6-b99a-70cf3eb65856" providerId="ADAL" clId="{5FC8E09D-C647-42BF-9BD7-DAD1FB5899CE}" dt="2024-04-29T23:00:03.029" v="219" actId="34135"/>
          <ac:picMkLst>
            <pc:docMk/>
            <pc:sldMk cId="1389497729" sldId="284"/>
            <ac:picMk id="103" creationId="{65364940-6E96-CA44-69A0-7DD802B2816F}"/>
          </ac:picMkLst>
        </pc:picChg>
      </pc:sldChg>
      <pc:sldChg chg="addSp delSp modSp mod">
        <pc:chgData name="Steven James Galloway" userId="10cd5859-8848-44a6-b99a-70cf3eb65856" providerId="ADAL" clId="{5FC8E09D-C647-42BF-9BD7-DAD1FB5899CE}" dt="2024-04-29T23:48:03.649" v="919" actId="20577"/>
        <pc:sldMkLst>
          <pc:docMk/>
          <pc:sldMk cId="3404862998" sldId="285"/>
        </pc:sldMkLst>
        <pc:spChg chg="add mod">
          <ac:chgData name="Steven James Galloway" userId="10cd5859-8848-44a6-b99a-70cf3eb65856" providerId="ADAL" clId="{5FC8E09D-C647-42BF-9BD7-DAD1FB5899CE}" dt="2024-04-29T22:57:00.132" v="174" actId="20577"/>
          <ac:spMkLst>
            <pc:docMk/>
            <pc:sldMk cId="3404862998" sldId="285"/>
            <ac:spMk id="2" creationId="{ACCFBA0C-2349-6252-141D-8B4EE7E1C543}"/>
          </ac:spMkLst>
        </pc:spChg>
        <pc:spChg chg="mod">
          <ac:chgData name="Steven James Galloway" userId="10cd5859-8848-44a6-b99a-70cf3eb65856" providerId="ADAL" clId="{5FC8E09D-C647-42BF-9BD7-DAD1FB5899CE}" dt="2024-04-29T22:57:26.743" v="200" actId="20577"/>
          <ac:spMkLst>
            <pc:docMk/>
            <pc:sldMk cId="3404862998" sldId="285"/>
            <ac:spMk id="104" creationId="{BAD33F5B-1CD2-ACAE-0ADE-A7F0715B0D6F}"/>
          </ac:spMkLst>
        </pc:spChg>
        <pc:spChg chg="mod">
          <ac:chgData name="Steven James Galloway" userId="10cd5859-8848-44a6-b99a-70cf3eb65856" providerId="ADAL" clId="{5FC8E09D-C647-42BF-9BD7-DAD1FB5899CE}" dt="2024-04-29T23:48:03.649" v="919" actId="20577"/>
          <ac:spMkLst>
            <pc:docMk/>
            <pc:sldMk cId="3404862998" sldId="285"/>
            <ac:spMk id="108" creationId="{43916539-709C-3FDF-E858-148CE8182994}"/>
          </ac:spMkLst>
        </pc:spChg>
        <pc:picChg chg="del">
          <ac:chgData name="Steven James Galloway" userId="10cd5859-8848-44a6-b99a-70cf3eb65856" providerId="ADAL" clId="{5FC8E09D-C647-42BF-9BD7-DAD1FB5899CE}" dt="2024-04-29T22:51:56.756" v="83" actId="478"/>
          <ac:picMkLst>
            <pc:docMk/>
            <pc:sldMk cId="3404862998" sldId="285"/>
            <ac:picMk id="3" creationId="{ED7DA3BD-6304-F3B6-8898-2A0329C282E4}"/>
          </ac:picMkLst>
        </pc:picChg>
        <pc:picChg chg="del">
          <ac:chgData name="Steven James Galloway" userId="10cd5859-8848-44a6-b99a-70cf3eb65856" providerId="ADAL" clId="{5FC8E09D-C647-42BF-9BD7-DAD1FB5899CE}" dt="2024-04-29T22:51:54.038" v="82" actId="478"/>
          <ac:picMkLst>
            <pc:docMk/>
            <pc:sldMk cId="3404862998" sldId="285"/>
            <ac:picMk id="8" creationId="{B6F725A5-D025-7719-FCD7-E97B848091AC}"/>
          </ac:picMkLst>
        </pc:picChg>
        <pc:picChg chg="mod">
          <ac:chgData name="Steven James Galloway" userId="10cd5859-8848-44a6-b99a-70cf3eb65856" providerId="ADAL" clId="{5FC8E09D-C647-42BF-9BD7-DAD1FB5899CE}" dt="2024-04-29T22:55:59.599" v="130" actId="34135"/>
          <ac:picMkLst>
            <pc:docMk/>
            <pc:sldMk cId="3404862998" sldId="285"/>
            <ac:picMk id="102" creationId="{A803537A-E960-78C0-D94D-70F467FC4A6A}"/>
          </ac:picMkLst>
        </pc:picChg>
        <pc:picChg chg="mod">
          <ac:chgData name="Steven James Galloway" userId="10cd5859-8848-44a6-b99a-70cf3eb65856" providerId="ADAL" clId="{5FC8E09D-C647-42BF-9BD7-DAD1FB5899CE}" dt="2024-04-29T22:56:05.009" v="131" actId="34135"/>
          <ac:picMkLst>
            <pc:docMk/>
            <pc:sldMk cId="3404862998" sldId="285"/>
            <ac:picMk id="103" creationId="{77995961-B1C5-67EF-8093-273CE1F84E24}"/>
          </ac:picMkLst>
        </pc:picChg>
      </pc:sldChg>
      <pc:sldChg chg="addSp delSp modSp mod">
        <pc:chgData name="Steven James Galloway" userId="10cd5859-8848-44a6-b99a-70cf3eb65856" providerId="ADAL" clId="{5FC8E09D-C647-42BF-9BD7-DAD1FB5899CE}" dt="2024-04-29T23:47:39.400" v="902" actId="20577"/>
        <pc:sldMkLst>
          <pc:docMk/>
          <pc:sldMk cId="1232062621" sldId="286"/>
        </pc:sldMkLst>
        <pc:spChg chg="add del mod">
          <ac:chgData name="Steven James Galloway" userId="10cd5859-8848-44a6-b99a-70cf3eb65856" providerId="ADAL" clId="{5FC8E09D-C647-42BF-9BD7-DAD1FB5899CE}" dt="2024-04-29T22:49:43.096" v="31" actId="478"/>
          <ac:spMkLst>
            <pc:docMk/>
            <pc:sldMk cId="1232062621" sldId="286"/>
            <ac:spMk id="2" creationId="{1DEE5575-7D88-3911-B11C-99BC2A38C8FC}"/>
          </ac:spMkLst>
        </pc:spChg>
        <pc:spChg chg="add mod">
          <ac:chgData name="Steven James Galloway" userId="10cd5859-8848-44a6-b99a-70cf3eb65856" providerId="ADAL" clId="{5FC8E09D-C647-42BF-9BD7-DAD1FB5899CE}" dt="2024-04-29T22:49:49.872" v="32" actId="1076"/>
          <ac:spMkLst>
            <pc:docMk/>
            <pc:sldMk cId="1232062621" sldId="286"/>
            <ac:spMk id="5" creationId="{8CB0D72B-7AAD-49AF-A189-100C8A40523F}"/>
          </ac:spMkLst>
        </pc:spChg>
        <pc:spChg chg="mod">
          <ac:chgData name="Steven James Galloway" userId="10cd5859-8848-44a6-b99a-70cf3eb65856" providerId="ADAL" clId="{5FC8E09D-C647-42BF-9BD7-DAD1FB5899CE}" dt="2024-04-29T22:49:34.375" v="30" actId="20577"/>
          <ac:spMkLst>
            <pc:docMk/>
            <pc:sldMk cId="1232062621" sldId="286"/>
            <ac:spMk id="104" creationId="{815A8EF3-F039-5B6A-5EBE-F7F1420068D3}"/>
          </ac:spMkLst>
        </pc:spChg>
        <pc:spChg chg="mod">
          <ac:chgData name="Steven James Galloway" userId="10cd5859-8848-44a6-b99a-70cf3eb65856" providerId="ADAL" clId="{5FC8E09D-C647-42BF-9BD7-DAD1FB5899CE}" dt="2024-04-29T23:47:39.400" v="902" actId="20577"/>
          <ac:spMkLst>
            <pc:docMk/>
            <pc:sldMk cId="1232062621" sldId="286"/>
            <ac:spMk id="108" creationId="{EECB579E-64E1-8F32-4074-9EF2159DFA4F}"/>
          </ac:spMkLst>
        </pc:spChg>
        <pc:picChg chg="del">
          <ac:chgData name="Steven James Galloway" userId="10cd5859-8848-44a6-b99a-70cf3eb65856" providerId="ADAL" clId="{5FC8E09D-C647-42BF-9BD7-DAD1FB5899CE}" dt="2024-04-29T22:49:10.213" v="2" actId="478"/>
          <ac:picMkLst>
            <pc:docMk/>
            <pc:sldMk cId="1232062621" sldId="286"/>
            <ac:picMk id="3" creationId="{DFEB0EF8-4E9C-B210-1854-CAD05E4D96EC}"/>
          </ac:picMkLst>
        </pc:picChg>
        <pc:picChg chg="del">
          <ac:chgData name="Steven James Galloway" userId="10cd5859-8848-44a6-b99a-70cf3eb65856" providerId="ADAL" clId="{5FC8E09D-C647-42BF-9BD7-DAD1FB5899CE}" dt="2024-04-29T22:49:10.213" v="2" actId="478"/>
          <ac:picMkLst>
            <pc:docMk/>
            <pc:sldMk cId="1232062621" sldId="286"/>
            <ac:picMk id="4" creationId="{AA8B6AC1-B09E-B62D-A9BB-5DB4CFBB0660}"/>
          </ac:picMkLst>
        </pc:picChg>
        <pc:picChg chg="add mod">
          <ac:chgData name="Steven James Galloway" userId="10cd5859-8848-44a6-b99a-70cf3eb65856" providerId="ADAL" clId="{5FC8E09D-C647-42BF-9BD7-DAD1FB5899CE}" dt="2024-04-29T22:49:56.560" v="33" actId="1076"/>
          <ac:picMkLst>
            <pc:docMk/>
            <pc:sldMk cId="1232062621" sldId="286"/>
            <ac:picMk id="6" creationId="{9A22AD8E-C470-5FC3-BCFD-20562879F86D}"/>
          </ac:picMkLst>
        </pc:picChg>
        <pc:picChg chg="del">
          <ac:chgData name="Steven James Galloway" userId="10cd5859-8848-44a6-b99a-70cf3eb65856" providerId="ADAL" clId="{5FC8E09D-C647-42BF-9BD7-DAD1FB5899CE}" dt="2024-04-29T22:49:10.213" v="2" actId="478"/>
          <ac:picMkLst>
            <pc:docMk/>
            <pc:sldMk cId="1232062621" sldId="286"/>
            <ac:picMk id="7" creationId="{CDE62F23-58F7-BD87-9955-6C0A869E17E5}"/>
          </ac:picMkLst>
        </pc:picChg>
        <pc:picChg chg="del">
          <ac:chgData name="Steven James Galloway" userId="10cd5859-8848-44a6-b99a-70cf3eb65856" providerId="ADAL" clId="{5FC8E09D-C647-42BF-9BD7-DAD1FB5899CE}" dt="2024-04-29T22:49:10.213" v="2" actId="478"/>
          <ac:picMkLst>
            <pc:docMk/>
            <pc:sldMk cId="1232062621" sldId="286"/>
            <ac:picMk id="9" creationId="{89C91054-6700-19AA-59EB-6AE9423D8274}"/>
          </ac:picMkLst>
        </pc:picChg>
        <pc:picChg chg="mod">
          <ac:chgData name="Steven James Galloway" userId="10cd5859-8848-44a6-b99a-70cf3eb65856" providerId="ADAL" clId="{5FC8E09D-C647-42BF-9BD7-DAD1FB5899CE}" dt="2024-04-29T22:48:51.873" v="0" actId="34135"/>
          <ac:picMkLst>
            <pc:docMk/>
            <pc:sldMk cId="1232062621" sldId="286"/>
            <ac:picMk id="102" creationId="{C1CD7C52-7931-760D-FF12-35B8C044EAB1}"/>
          </ac:picMkLst>
        </pc:picChg>
        <pc:picChg chg="mod">
          <ac:chgData name="Steven James Galloway" userId="10cd5859-8848-44a6-b99a-70cf3eb65856" providerId="ADAL" clId="{5FC8E09D-C647-42BF-9BD7-DAD1FB5899CE}" dt="2024-04-29T22:48:58.014" v="1" actId="34135"/>
          <ac:picMkLst>
            <pc:docMk/>
            <pc:sldMk cId="1232062621" sldId="286"/>
            <ac:picMk id="103" creationId="{7982A252-FC52-DBF7-3BD7-FB502BEAFC76}"/>
          </ac:picMkLst>
        </pc:picChg>
      </pc:sldChg>
      <pc:sldChg chg="del">
        <pc:chgData name="Steven James Galloway" userId="10cd5859-8848-44a6-b99a-70cf3eb65856" providerId="ADAL" clId="{5FC8E09D-C647-42BF-9BD7-DAD1FB5899CE}" dt="2024-04-29T23:13:55.467" v="358" actId="47"/>
        <pc:sldMkLst>
          <pc:docMk/>
          <pc:sldMk cId="545295096" sldId="287"/>
        </pc:sldMkLst>
      </pc:sldChg>
      <pc:sldChg chg="delSp modSp mod ord">
        <pc:chgData name="Steven James Galloway" userId="10cd5859-8848-44a6-b99a-70cf3eb65856" providerId="ADAL" clId="{5FC8E09D-C647-42BF-9BD7-DAD1FB5899CE}" dt="2024-04-29T23:47:31.777" v="891" actId="20577"/>
        <pc:sldMkLst>
          <pc:docMk/>
          <pc:sldMk cId="1228108687" sldId="288"/>
        </pc:sldMkLst>
        <pc:spChg chg="mod">
          <ac:chgData name="Steven James Galloway" userId="10cd5859-8848-44a6-b99a-70cf3eb65856" providerId="ADAL" clId="{5FC8E09D-C647-42BF-9BD7-DAD1FB5899CE}" dt="2024-04-29T23:17:59.034" v="380" actId="1076"/>
          <ac:spMkLst>
            <pc:docMk/>
            <pc:sldMk cId="1228108687" sldId="288"/>
            <ac:spMk id="3" creationId="{78068E1F-139A-8094-77B2-926E3B4DE1B1}"/>
          </ac:spMkLst>
        </pc:spChg>
        <pc:spChg chg="del">
          <ac:chgData name="Steven James Galloway" userId="10cd5859-8848-44a6-b99a-70cf3eb65856" providerId="ADAL" clId="{5FC8E09D-C647-42BF-9BD7-DAD1FB5899CE}" dt="2024-04-29T23:16:07.751" v="370" actId="478"/>
          <ac:spMkLst>
            <pc:docMk/>
            <pc:sldMk cId="1228108687" sldId="288"/>
            <ac:spMk id="8" creationId="{DCD75845-1136-DF20-5C43-A11FEB67E08E}"/>
          </ac:spMkLst>
        </pc:spChg>
        <pc:spChg chg="mod">
          <ac:chgData name="Steven James Galloway" userId="10cd5859-8848-44a6-b99a-70cf3eb65856" providerId="ADAL" clId="{5FC8E09D-C647-42BF-9BD7-DAD1FB5899CE}" dt="2024-04-29T23:47:31.777" v="891" actId="20577"/>
          <ac:spMkLst>
            <pc:docMk/>
            <pc:sldMk cId="1228108687" sldId="288"/>
            <ac:spMk id="108" creationId="{1354D7A6-0435-173A-5186-7B02E2A51DB9}"/>
          </ac:spMkLst>
        </pc:spChg>
        <pc:picChg chg="del">
          <ac:chgData name="Steven James Galloway" userId="10cd5859-8848-44a6-b99a-70cf3eb65856" providerId="ADAL" clId="{5FC8E09D-C647-42BF-9BD7-DAD1FB5899CE}" dt="2024-04-29T23:16:01.680" v="369" actId="478"/>
          <ac:picMkLst>
            <pc:docMk/>
            <pc:sldMk cId="1228108687" sldId="288"/>
            <ac:picMk id="5" creationId="{5C845E74-95E8-2BA0-3676-CE4317134BE0}"/>
          </ac:picMkLst>
        </pc:picChg>
        <pc:picChg chg="del">
          <ac:chgData name="Steven James Galloway" userId="10cd5859-8848-44a6-b99a-70cf3eb65856" providerId="ADAL" clId="{5FC8E09D-C647-42BF-9BD7-DAD1FB5899CE}" dt="2024-04-29T23:15:55.933" v="366" actId="478"/>
          <ac:picMkLst>
            <pc:docMk/>
            <pc:sldMk cId="1228108687" sldId="288"/>
            <ac:picMk id="7" creationId="{23E95C0D-C05B-CC40-7FEC-4F403385532F}"/>
          </ac:picMkLst>
        </pc:picChg>
      </pc:sldChg>
      <pc:sldChg chg="del">
        <pc:chgData name="Steven James Galloway" userId="10cd5859-8848-44a6-b99a-70cf3eb65856" providerId="ADAL" clId="{5FC8E09D-C647-42BF-9BD7-DAD1FB5899CE}" dt="2024-04-29T23:30:13.958" v="826" actId="47"/>
        <pc:sldMkLst>
          <pc:docMk/>
          <pc:sldMk cId="3222247503" sldId="289"/>
        </pc:sldMkLst>
      </pc:sldChg>
      <pc:sldChg chg="del">
        <pc:chgData name="Steven James Galloway" userId="10cd5859-8848-44a6-b99a-70cf3eb65856" providerId="ADAL" clId="{5FC8E09D-C647-42BF-9BD7-DAD1FB5899CE}" dt="2024-04-29T23:14:18.907" v="363" actId="47"/>
        <pc:sldMkLst>
          <pc:docMk/>
          <pc:sldMk cId="3061039207" sldId="290"/>
        </pc:sldMkLst>
      </pc:sldChg>
      <pc:sldChg chg="del">
        <pc:chgData name="Steven James Galloway" userId="10cd5859-8848-44a6-b99a-70cf3eb65856" providerId="ADAL" clId="{5FC8E09D-C647-42BF-9BD7-DAD1FB5899CE}" dt="2024-04-29T23:13:59.538" v="359" actId="47"/>
        <pc:sldMkLst>
          <pc:docMk/>
          <pc:sldMk cId="2540818118" sldId="291"/>
        </pc:sldMkLst>
      </pc:sldChg>
      <pc:sldChg chg="addSp delSp modSp mod">
        <pc:chgData name="Steven James Galloway" userId="10cd5859-8848-44a6-b99a-70cf3eb65856" providerId="ADAL" clId="{5FC8E09D-C647-42BF-9BD7-DAD1FB5899CE}" dt="2024-04-29T23:47:49.980" v="911" actId="20577"/>
        <pc:sldMkLst>
          <pc:docMk/>
          <pc:sldMk cId="3486361278" sldId="293"/>
        </pc:sldMkLst>
        <pc:spChg chg="add del mod">
          <ac:chgData name="Steven James Galloway" userId="10cd5859-8848-44a6-b99a-70cf3eb65856" providerId="ADAL" clId="{5FC8E09D-C647-42BF-9BD7-DAD1FB5899CE}" dt="2024-04-29T22:50:43.298" v="40" actId="478"/>
          <ac:spMkLst>
            <pc:docMk/>
            <pc:sldMk cId="3486361278" sldId="293"/>
            <ac:spMk id="4" creationId="{E4125651-86A9-795A-B1FB-B00E7148A074}"/>
          </ac:spMkLst>
        </pc:spChg>
        <pc:spChg chg="del">
          <ac:chgData name="Steven James Galloway" userId="10cd5859-8848-44a6-b99a-70cf3eb65856" providerId="ADAL" clId="{5FC8E09D-C647-42BF-9BD7-DAD1FB5899CE}" dt="2024-04-29T22:50:09.796" v="34" actId="478"/>
          <ac:spMkLst>
            <pc:docMk/>
            <pc:sldMk cId="3486361278" sldId="293"/>
            <ac:spMk id="6" creationId="{2ED4A220-C15F-78CC-A321-68DAD884832C}"/>
          </ac:spMkLst>
        </pc:spChg>
        <pc:spChg chg="del">
          <ac:chgData name="Steven James Galloway" userId="10cd5859-8848-44a6-b99a-70cf3eb65856" providerId="ADAL" clId="{5FC8E09D-C647-42BF-9BD7-DAD1FB5899CE}" dt="2024-04-29T22:50:09.796" v="34" actId="478"/>
          <ac:spMkLst>
            <pc:docMk/>
            <pc:sldMk cId="3486361278" sldId="293"/>
            <ac:spMk id="7" creationId="{8110BD16-3EE1-7E4A-C0D7-3D9EE5D77F81}"/>
          </ac:spMkLst>
        </pc:spChg>
        <pc:spChg chg="del">
          <ac:chgData name="Steven James Galloway" userId="10cd5859-8848-44a6-b99a-70cf3eb65856" providerId="ADAL" clId="{5FC8E09D-C647-42BF-9BD7-DAD1FB5899CE}" dt="2024-04-29T22:50:19.521" v="37" actId="478"/>
          <ac:spMkLst>
            <pc:docMk/>
            <pc:sldMk cId="3486361278" sldId="293"/>
            <ac:spMk id="8" creationId="{0BD710E2-F7A2-47CE-A415-24072D3BC4D0}"/>
          </ac:spMkLst>
        </pc:spChg>
        <pc:spChg chg="del">
          <ac:chgData name="Steven James Galloway" userId="10cd5859-8848-44a6-b99a-70cf3eb65856" providerId="ADAL" clId="{5FC8E09D-C647-42BF-9BD7-DAD1FB5899CE}" dt="2024-04-29T22:50:09.796" v="34" actId="478"/>
          <ac:spMkLst>
            <pc:docMk/>
            <pc:sldMk cId="3486361278" sldId="293"/>
            <ac:spMk id="9" creationId="{310A4D00-803D-309D-BD25-5C533EDB539C}"/>
          </ac:spMkLst>
        </pc:spChg>
        <pc:spChg chg="add del mod">
          <ac:chgData name="Steven James Galloway" userId="10cd5859-8848-44a6-b99a-70cf3eb65856" providerId="ADAL" clId="{5FC8E09D-C647-42BF-9BD7-DAD1FB5899CE}" dt="2024-04-29T22:50:46.663" v="41" actId="478"/>
          <ac:spMkLst>
            <pc:docMk/>
            <pc:sldMk cId="3486361278" sldId="293"/>
            <ac:spMk id="11" creationId="{0AFEDC3C-C3B8-8293-C631-CAF5D3818463}"/>
          </ac:spMkLst>
        </pc:spChg>
        <pc:spChg chg="add del mod">
          <ac:chgData name="Steven James Galloway" userId="10cd5859-8848-44a6-b99a-70cf3eb65856" providerId="ADAL" clId="{5FC8E09D-C647-42BF-9BD7-DAD1FB5899CE}" dt="2024-04-29T22:50:48.857" v="42" actId="478"/>
          <ac:spMkLst>
            <pc:docMk/>
            <pc:sldMk cId="3486361278" sldId="293"/>
            <ac:spMk id="13" creationId="{EDD77F31-B27B-73DE-5DDB-4B5EB5A6DB42}"/>
          </ac:spMkLst>
        </pc:spChg>
        <pc:spChg chg="add mod">
          <ac:chgData name="Steven James Galloway" userId="10cd5859-8848-44a6-b99a-70cf3eb65856" providerId="ADAL" clId="{5FC8E09D-C647-42BF-9BD7-DAD1FB5899CE}" dt="2024-04-29T22:54:06.316" v="122" actId="20577"/>
          <ac:spMkLst>
            <pc:docMk/>
            <pc:sldMk cId="3486361278" sldId="293"/>
            <ac:spMk id="14" creationId="{8A5BEF1A-4265-A2F7-968C-26974F62C67C}"/>
          </ac:spMkLst>
        </pc:spChg>
        <pc:spChg chg="add del mod">
          <ac:chgData name="Steven James Galloway" userId="10cd5859-8848-44a6-b99a-70cf3eb65856" providerId="ADAL" clId="{5FC8E09D-C647-42BF-9BD7-DAD1FB5899CE}" dt="2024-04-29T22:54:43.609" v="128" actId="478"/>
          <ac:spMkLst>
            <pc:docMk/>
            <pc:sldMk cId="3486361278" sldId="293"/>
            <ac:spMk id="15" creationId="{BCFF440A-E369-E544-0452-4FD350598301}"/>
          </ac:spMkLst>
        </pc:spChg>
        <pc:spChg chg="add mod">
          <ac:chgData name="Steven James Galloway" userId="10cd5859-8848-44a6-b99a-70cf3eb65856" providerId="ADAL" clId="{5FC8E09D-C647-42BF-9BD7-DAD1FB5899CE}" dt="2024-04-29T22:55:27.281" v="129"/>
          <ac:spMkLst>
            <pc:docMk/>
            <pc:sldMk cId="3486361278" sldId="293"/>
            <ac:spMk id="16" creationId="{9968D3EF-19CE-43A1-72EF-B9DE947071AA}"/>
          </ac:spMkLst>
        </pc:spChg>
        <pc:spChg chg="mod">
          <ac:chgData name="Steven James Galloway" userId="10cd5859-8848-44a6-b99a-70cf3eb65856" providerId="ADAL" clId="{5FC8E09D-C647-42BF-9BD7-DAD1FB5899CE}" dt="2024-04-29T23:47:49.980" v="911" actId="20577"/>
          <ac:spMkLst>
            <pc:docMk/>
            <pc:sldMk cId="3486361278" sldId="293"/>
            <ac:spMk id="108" creationId="{6C1A2648-5D73-0181-DCAE-A8E2B0CB9D9A}"/>
          </ac:spMkLst>
        </pc:spChg>
        <pc:picChg chg="del">
          <ac:chgData name="Steven James Galloway" userId="10cd5859-8848-44a6-b99a-70cf3eb65856" providerId="ADAL" clId="{5FC8E09D-C647-42BF-9BD7-DAD1FB5899CE}" dt="2024-04-29T22:50:09.796" v="34" actId="478"/>
          <ac:picMkLst>
            <pc:docMk/>
            <pc:sldMk cId="3486361278" sldId="293"/>
            <ac:picMk id="3" creationId="{8A7168E9-959F-642B-5642-0475964C9F04}"/>
          </ac:picMkLst>
        </pc:picChg>
        <pc:picChg chg="del">
          <ac:chgData name="Steven James Galloway" userId="10cd5859-8848-44a6-b99a-70cf3eb65856" providerId="ADAL" clId="{5FC8E09D-C647-42BF-9BD7-DAD1FB5899CE}" dt="2024-04-29T22:50:09.796" v="34" actId="478"/>
          <ac:picMkLst>
            <pc:docMk/>
            <pc:sldMk cId="3486361278" sldId="293"/>
            <ac:picMk id="5" creationId="{47C07FE2-768C-5378-A160-647EE5B0A41E}"/>
          </ac:picMkLst>
        </pc:picChg>
        <pc:picChg chg="mod">
          <ac:chgData name="Steven James Galloway" userId="10cd5859-8848-44a6-b99a-70cf3eb65856" providerId="ADAL" clId="{5FC8E09D-C647-42BF-9BD7-DAD1FB5899CE}" dt="2024-04-29T22:50:31.418" v="38" actId="34135"/>
          <ac:picMkLst>
            <pc:docMk/>
            <pc:sldMk cId="3486361278" sldId="293"/>
            <ac:picMk id="102" creationId="{F8DE1B1A-FFD1-436D-8647-58A27C384539}"/>
          </ac:picMkLst>
        </pc:picChg>
        <pc:picChg chg="mod">
          <ac:chgData name="Steven James Galloway" userId="10cd5859-8848-44a6-b99a-70cf3eb65856" providerId="ADAL" clId="{5FC8E09D-C647-42BF-9BD7-DAD1FB5899CE}" dt="2024-04-29T22:50:39.475" v="39" actId="34135"/>
          <ac:picMkLst>
            <pc:docMk/>
            <pc:sldMk cId="3486361278" sldId="293"/>
            <ac:picMk id="103" creationId="{B08D65AF-A515-6925-88F0-692C7764FAA5}"/>
          </ac:picMkLst>
        </pc:picChg>
      </pc:sldChg>
      <pc:sldChg chg="addSp delSp modSp mod">
        <pc:chgData name="Steven James Galloway" userId="10cd5859-8848-44a6-b99a-70cf3eb65856" providerId="ADAL" clId="{5FC8E09D-C647-42BF-9BD7-DAD1FB5899CE}" dt="2024-04-29T23:48:36.139" v="943" actId="20577"/>
        <pc:sldMkLst>
          <pc:docMk/>
          <pc:sldMk cId="1227822416" sldId="295"/>
        </pc:sldMkLst>
        <pc:spChg chg="add mod">
          <ac:chgData name="Steven James Galloway" userId="10cd5859-8848-44a6-b99a-70cf3eb65856" providerId="ADAL" clId="{5FC8E09D-C647-42BF-9BD7-DAD1FB5899CE}" dt="2024-04-29T23:02:51.723" v="250" actId="20577"/>
          <ac:spMkLst>
            <pc:docMk/>
            <pc:sldMk cId="1227822416" sldId="295"/>
            <ac:spMk id="2" creationId="{DE333350-5FEE-8BA0-6333-E655EA5E5803}"/>
          </ac:spMkLst>
        </pc:spChg>
        <pc:spChg chg="mod">
          <ac:chgData name="Steven James Galloway" userId="10cd5859-8848-44a6-b99a-70cf3eb65856" providerId="ADAL" clId="{5FC8E09D-C647-42BF-9BD7-DAD1FB5899CE}" dt="2024-04-29T23:03:04.347" v="267" actId="20577"/>
          <ac:spMkLst>
            <pc:docMk/>
            <pc:sldMk cId="1227822416" sldId="295"/>
            <ac:spMk id="104" creationId="{0B0D57DB-B562-9021-BD44-784981F42816}"/>
          </ac:spMkLst>
        </pc:spChg>
        <pc:spChg chg="add del mod">
          <ac:chgData name="Steven James Galloway" userId="10cd5859-8848-44a6-b99a-70cf3eb65856" providerId="ADAL" clId="{5FC8E09D-C647-42BF-9BD7-DAD1FB5899CE}" dt="2024-04-29T23:48:36.139" v="943" actId="20577"/>
          <ac:spMkLst>
            <pc:docMk/>
            <pc:sldMk cId="1227822416" sldId="295"/>
            <ac:spMk id="108" creationId="{01EC9812-8DC1-83A5-917B-4914A593326C}"/>
          </ac:spMkLst>
        </pc:spChg>
        <pc:picChg chg="del">
          <ac:chgData name="Steven James Galloway" userId="10cd5859-8848-44a6-b99a-70cf3eb65856" providerId="ADAL" clId="{5FC8E09D-C647-42BF-9BD7-DAD1FB5899CE}" dt="2024-04-29T23:01:36.738" v="241" actId="478"/>
          <ac:picMkLst>
            <pc:docMk/>
            <pc:sldMk cId="1227822416" sldId="295"/>
            <ac:picMk id="4" creationId="{EC4456E5-86B1-1FD1-89D5-56BFCAC15248}"/>
          </ac:picMkLst>
        </pc:picChg>
      </pc:sldChg>
      <pc:sldChg chg="del">
        <pc:chgData name="Steven James Galloway" userId="10cd5859-8848-44a6-b99a-70cf3eb65856" providerId="ADAL" clId="{5FC8E09D-C647-42BF-9BD7-DAD1FB5899CE}" dt="2024-04-29T23:14:02.992" v="360" actId="47"/>
        <pc:sldMkLst>
          <pc:docMk/>
          <pc:sldMk cId="2278633863" sldId="296"/>
        </pc:sldMkLst>
      </pc:sldChg>
      <pc:sldChg chg="del">
        <pc:chgData name="Steven James Galloway" userId="10cd5859-8848-44a6-b99a-70cf3eb65856" providerId="ADAL" clId="{5FC8E09D-C647-42BF-9BD7-DAD1FB5899CE}" dt="2024-04-29T23:31:00.910" v="828" actId="47"/>
        <pc:sldMkLst>
          <pc:docMk/>
          <pc:sldMk cId="4072443442" sldId="297"/>
        </pc:sldMkLst>
      </pc:sldChg>
      <pc:sldChg chg="addSp delSp modSp mod">
        <pc:chgData name="Steven James Galloway" userId="10cd5859-8848-44a6-b99a-70cf3eb65856" providerId="ADAL" clId="{5FC8E09D-C647-42BF-9BD7-DAD1FB5899CE}" dt="2024-04-29T23:49:05.713" v="953" actId="20577"/>
        <pc:sldMkLst>
          <pc:docMk/>
          <pc:sldMk cId="616594313" sldId="299"/>
        </pc:sldMkLst>
        <pc:spChg chg="del">
          <ac:chgData name="Steven James Galloway" userId="10cd5859-8848-44a6-b99a-70cf3eb65856" providerId="ADAL" clId="{5FC8E09D-C647-42BF-9BD7-DAD1FB5899CE}" dt="2024-04-29T23:03:21.009" v="268" actId="478"/>
          <ac:spMkLst>
            <pc:docMk/>
            <pc:sldMk cId="616594313" sldId="299"/>
            <ac:spMk id="2" creationId="{E3CE1BDE-4B1E-F1CB-F03E-66028AD27CFD}"/>
          </ac:spMkLst>
        </pc:spChg>
        <pc:spChg chg="del">
          <ac:chgData name="Steven James Galloway" userId="10cd5859-8848-44a6-b99a-70cf3eb65856" providerId="ADAL" clId="{5FC8E09D-C647-42BF-9BD7-DAD1FB5899CE}" dt="2024-04-29T23:03:21.009" v="268" actId="478"/>
          <ac:spMkLst>
            <pc:docMk/>
            <pc:sldMk cId="616594313" sldId="299"/>
            <ac:spMk id="3" creationId="{F5329357-F4CC-CC19-AB35-505423A85EB6}"/>
          </ac:spMkLst>
        </pc:spChg>
        <pc:spChg chg="del">
          <ac:chgData name="Steven James Galloway" userId="10cd5859-8848-44a6-b99a-70cf3eb65856" providerId="ADAL" clId="{5FC8E09D-C647-42BF-9BD7-DAD1FB5899CE}" dt="2024-04-29T23:03:21.009" v="268" actId="478"/>
          <ac:spMkLst>
            <pc:docMk/>
            <pc:sldMk cId="616594313" sldId="299"/>
            <ac:spMk id="4" creationId="{9D447822-836E-C415-FE39-657F5303BD9C}"/>
          </ac:spMkLst>
        </pc:spChg>
        <pc:spChg chg="del">
          <ac:chgData name="Steven James Galloway" userId="10cd5859-8848-44a6-b99a-70cf3eb65856" providerId="ADAL" clId="{5FC8E09D-C647-42BF-9BD7-DAD1FB5899CE}" dt="2024-04-29T23:03:21.009" v="268" actId="478"/>
          <ac:spMkLst>
            <pc:docMk/>
            <pc:sldMk cId="616594313" sldId="299"/>
            <ac:spMk id="5" creationId="{9177AF76-D45F-3A1C-6276-9E27502D1CDB}"/>
          </ac:spMkLst>
        </pc:spChg>
        <pc:spChg chg="del">
          <ac:chgData name="Steven James Galloway" userId="10cd5859-8848-44a6-b99a-70cf3eb65856" providerId="ADAL" clId="{5FC8E09D-C647-42BF-9BD7-DAD1FB5899CE}" dt="2024-04-29T23:03:21.009" v="268" actId="478"/>
          <ac:spMkLst>
            <pc:docMk/>
            <pc:sldMk cId="616594313" sldId="299"/>
            <ac:spMk id="6" creationId="{68A18CB1-11C6-7F8F-3262-44F01F5F49DE}"/>
          </ac:spMkLst>
        </pc:spChg>
        <pc:spChg chg="del">
          <ac:chgData name="Steven James Galloway" userId="10cd5859-8848-44a6-b99a-70cf3eb65856" providerId="ADAL" clId="{5FC8E09D-C647-42BF-9BD7-DAD1FB5899CE}" dt="2024-04-29T23:03:21.009" v="268" actId="478"/>
          <ac:spMkLst>
            <pc:docMk/>
            <pc:sldMk cId="616594313" sldId="299"/>
            <ac:spMk id="7" creationId="{26C191A3-8158-6E01-4BB0-E7DEFB0F5C0D}"/>
          </ac:spMkLst>
        </pc:spChg>
        <pc:spChg chg="del">
          <ac:chgData name="Steven James Galloway" userId="10cd5859-8848-44a6-b99a-70cf3eb65856" providerId="ADAL" clId="{5FC8E09D-C647-42BF-9BD7-DAD1FB5899CE}" dt="2024-04-29T23:03:21.009" v="268" actId="478"/>
          <ac:spMkLst>
            <pc:docMk/>
            <pc:sldMk cId="616594313" sldId="299"/>
            <ac:spMk id="8" creationId="{E6535AC5-1863-ED5E-C94E-5A6D41285C1A}"/>
          </ac:spMkLst>
        </pc:spChg>
        <pc:spChg chg="del">
          <ac:chgData name="Steven James Galloway" userId="10cd5859-8848-44a6-b99a-70cf3eb65856" providerId="ADAL" clId="{5FC8E09D-C647-42BF-9BD7-DAD1FB5899CE}" dt="2024-04-29T23:03:21.009" v="268" actId="478"/>
          <ac:spMkLst>
            <pc:docMk/>
            <pc:sldMk cId="616594313" sldId="299"/>
            <ac:spMk id="9" creationId="{53F68BC9-2480-41AC-8F7A-074D27944F50}"/>
          </ac:spMkLst>
        </pc:spChg>
        <pc:spChg chg="del">
          <ac:chgData name="Steven James Galloway" userId="10cd5859-8848-44a6-b99a-70cf3eb65856" providerId="ADAL" clId="{5FC8E09D-C647-42BF-9BD7-DAD1FB5899CE}" dt="2024-04-29T23:03:21.009" v="268" actId="478"/>
          <ac:spMkLst>
            <pc:docMk/>
            <pc:sldMk cId="616594313" sldId="299"/>
            <ac:spMk id="10" creationId="{DB1001ED-0683-A52C-3BFD-3C474A1D454F}"/>
          </ac:spMkLst>
        </pc:spChg>
        <pc:spChg chg="del">
          <ac:chgData name="Steven James Galloway" userId="10cd5859-8848-44a6-b99a-70cf3eb65856" providerId="ADAL" clId="{5FC8E09D-C647-42BF-9BD7-DAD1FB5899CE}" dt="2024-04-29T23:03:21.009" v="268" actId="478"/>
          <ac:spMkLst>
            <pc:docMk/>
            <pc:sldMk cId="616594313" sldId="299"/>
            <ac:spMk id="11" creationId="{DA2EA390-98B9-BE8E-7A18-36C478120F0D}"/>
          </ac:spMkLst>
        </pc:spChg>
        <pc:spChg chg="del">
          <ac:chgData name="Steven James Galloway" userId="10cd5859-8848-44a6-b99a-70cf3eb65856" providerId="ADAL" clId="{5FC8E09D-C647-42BF-9BD7-DAD1FB5899CE}" dt="2024-04-29T23:03:21.009" v="268" actId="478"/>
          <ac:spMkLst>
            <pc:docMk/>
            <pc:sldMk cId="616594313" sldId="299"/>
            <ac:spMk id="12" creationId="{CB696D1F-C418-4454-0B8B-EBCFD5C6F895}"/>
          </ac:spMkLst>
        </pc:spChg>
        <pc:spChg chg="del">
          <ac:chgData name="Steven James Galloway" userId="10cd5859-8848-44a6-b99a-70cf3eb65856" providerId="ADAL" clId="{5FC8E09D-C647-42BF-9BD7-DAD1FB5899CE}" dt="2024-04-29T23:03:21.009" v="268" actId="478"/>
          <ac:spMkLst>
            <pc:docMk/>
            <pc:sldMk cId="616594313" sldId="299"/>
            <ac:spMk id="13" creationId="{60A55DFB-1DBE-7DF4-9FD7-649A16C9B8F3}"/>
          </ac:spMkLst>
        </pc:spChg>
        <pc:spChg chg="del">
          <ac:chgData name="Steven James Galloway" userId="10cd5859-8848-44a6-b99a-70cf3eb65856" providerId="ADAL" clId="{5FC8E09D-C647-42BF-9BD7-DAD1FB5899CE}" dt="2024-04-29T23:03:21.009" v="268" actId="478"/>
          <ac:spMkLst>
            <pc:docMk/>
            <pc:sldMk cId="616594313" sldId="299"/>
            <ac:spMk id="14" creationId="{F73C3752-340F-24D7-7665-0EB57EE85365}"/>
          </ac:spMkLst>
        </pc:spChg>
        <pc:spChg chg="del">
          <ac:chgData name="Steven James Galloway" userId="10cd5859-8848-44a6-b99a-70cf3eb65856" providerId="ADAL" clId="{5FC8E09D-C647-42BF-9BD7-DAD1FB5899CE}" dt="2024-04-29T23:03:21.009" v="268" actId="478"/>
          <ac:spMkLst>
            <pc:docMk/>
            <pc:sldMk cId="616594313" sldId="299"/>
            <ac:spMk id="15" creationId="{488F20A4-7554-7D58-7923-FE22F4E45CDF}"/>
          </ac:spMkLst>
        </pc:spChg>
        <pc:spChg chg="del">
          <ac:chgData name="Steven James Galloway" userId="10cd5859-8848-44a6-b99a-70cf3eb65856" providerId="ADAL" clId="{5FC8E09D-C647-42BF-9BD7-DAD1FB5899CE}" dt="2024-04-29T23:03:21.009" v="268" actId="478"/>
          <ac:spMkLst>
            <pc:docMk/>
            <pc:sldMk cId="616594313" sldId="299"/>
            <ac:spMk id="16" creationId="{D4190E10-9B46-A1F7-1876-FF04EC0AF669}"/>
          </ac:spMkLst>
        </pc:spChg>
        <pc:spChg chg="del">
          <ac:chgData name="Steven James Galloway" userId="10cd5859-8848-44a6-b99a-70cf3eb65856" providerId="ADAL" clId="{5FC8E09D-C647-42BF-9BD7-DAD1FB5899CE}" dt="2024-04-29T23:03:21.009" v="268" actId="478"/>
          <ac:spMkLst>
            <pc:docMk/>
            <pc:sldMk cId="616594313" sldId="299"/>
            <ac:spMk id="17" creationId="{0470806F-91BA-C32B-56A5-F5A83FBA510D}"/>
          </ac:spMkLst>
        </pc:spChg>
        <pc:spChg chg="del">
          <ac:chgData name="Steven James Galloway" userId="10cd5859-8848-44a6-b99a-70cf3eb65856" providerId="ADAL" clId="{5FC8E09D-C647-42BF-9BD7-DAD1FB5899CE}" dt="2024-04-29T23:03:21.009" v="268" actId="478"/>
          <ac:spMkLst>
            <pc:docMk/>
            <pc:sldMk cId="616594313" sldId="299"/>
            <ac:spMk id="18" creationId="{20E307E8-A718-5D8E-C0E2-92AB27DC3346}"/>
          </ac:spMkLst>
        </pc:spChg>
        <pc:spChg chg="del">
          <ac:chgData name="Steven James Galloway" userId="10cd5859-8848-44a6-b99a-70cf3eb65856" providerId="ADAL" clId="{5FC8E09D-C647-42BF-9BD7-DAD1FB5899CE}" dt="2024-04-29T23:03:21.009" v="268" actId="478"/>
          <ac:spMkLst>
            <pc:docMk/>
            <pc:sldMk cId="616594313" sldId="299"/>
            <ac:spMk id="19" creationId="{FD3D4E2C-499D-D26A-CDDF-52FDB32A64AB}"/>
          </ac:spMkLst>
        </pc:spChg>
        <pc:spChg chg="del">
          <ac:chgData name="Steven James Galloway" userId="10cd5859-8848-44a6-b99a-70cf3eb65856" providerId="ADAL" clId="{5FC8E09D-C647-42BF-9BD7-DAD1FB5899CE}" dt="2024-04-29T23:03:21.009" v="268" actId="478"/>
          <ac:spMkLst>
            <pc:docMk/>
            <pc:sldMk cId="616594313" sldId="299"/>
            <ac:spMk id="20" creationId="{C9CF0A95-F0F1-629C-1373-0E64BEFD229E}"/>
          </ac:spMkLst>
        </pc:spChg>
        <pc:spChg chg="del">
          <ac:chgData name="Steven James Galloway" userId="10cd5859-8848-44a6-b99a-70cf3eb65856" providerId="ADAL" clId="{5FC8E09D-C647-42BF-9BD7-DAD1FB5899CE}" dt="2024-04-29T23:03:21.009" v="268" actId="478"/>
          <ac:spMkLst>
            <pc:docMk/>
            <pc:sldMk cId="616594313" sldId="299"/>
            <ac:spMk id="21" creationId="{B40BE9ED-2096-D4D2-62FB-B1059980D59E}"/>
          </ac:spMkLst>
        </pc:spChg>
        <pc:spChg chg="del">
          <ac:chgData name="Steven James Galloway" userId="10cd5859-8848-44a6-b99a-70cf3eb65856" providerId="ADAL" clId="{5FC8E09D-C647-42BF-9BD7-DAD1FB5899CE}" dt="2024-04-29T23:03:21.009" v="268" actId="478"/>
          <ac:spMkLst>
            <pc:docMk/>
            <pc:sldMk cId="616594313" sldId="299"/>
            <ac:spMk id="22" creationId="{064008F8-1738-E67A-F58D-5C7EDC04F79A}"/>
          </ac:spMkLst>
        </pc:spChg>
        <pc:spChg chg="del">
          <ac:chgData name="Steven James Galloway" userId="10cd5859-8848-44a6-b99a-70cf3eb65856" providerId="ADAL" clId="{5FC8E09D-C647-42BF-9BD7-DAD1FB5899CE}" dt="2024-04-29T23:03:21.009" v="268" actId="478"/>
          <ac:spMkLst>
            <pc:docMk/>
            <pc:sldMk cId="616594313" sldId="299"/>
            <ac:spMk id="23" creationId="{85B20032-2518-4354-2FCD-B65E456DB2CE}"/>
          </ac:spMkLst>
        </pc:spChg>
        <pc:spChg chg="del">
          <ac:chgData name="Steven James Galloway" userId="10cd5859-8848-44a6-b99a-70cf3eb65856" providerId="ADAL" clId="{5FC8E09D-C647-42BF-9BD7-DAD1FB5899CE}" dt="2024-04-29T23:03:21.009" v="268" actId="478"/>
          <ac:spMkLst>
            <pc:docMk/>
            <pc:sldMk cId="616594313" sldId="299"/>
            <ac:spMk id="24" creationId="{DEFD6F74-56FD-3A54-C212-FA1D02D18BA8}"/>
          </ac:spMkLst>
        </pc:spChg>
        <pc:spChg chg="del">
          <ac:chgData name="Steven James Galloway" userId="10cd5859-8848-44a6-b99a-70cf3eb65856" providerId="ADAL" clId="{5FC8E09D-C647-42BF-9BD7-DAD1FB5899CE}" dt="2024-04-29T23:03:21.009" v="268" actId="478"/>
          <ac:spMkLst>
            <pc:docMk/>
            <pc:sldMk cId="616594313" sldId="299"/>
            <ac:spMk id="25" creationId="{08DF3B68-04D5-1BAF-2FED-941CB772EC2C}"/>
          </ac:spMkLst>
        </pc:spChg>
        <pc:spChg chg="del">
          <ac:chgData name="Steven James Galloway" userId="10cd5859-8848-44a6-b99a-70cf3eb65856" providerId="ADAL" clId="{5FC8E09D-C647-42BF-9BD7-DAD1FB5899CE}" dt="2024-04-29T23:03:21.009" v="268" actId="478"/>
          <ac:spMkLst>
            <pc:docMk/>
            <pc:sldMk cId="616594313" sldId="299"/>
            <ac:spMk id="26" creationId="{F9AD4D35-C871-0DAD-DFFD-B7D44891ADF9}"/>
          </ac:spMkLst>
        </pc:spChg>
        <pc:spChg chg="del">
          <ac:chgData name="Steven James Galloway" userId="10cd5859-8848-44a6-b99a-70cf3eb65856" providerId="ADAL" clId="{5FC8E09D-C647-42BF-9BD7-DAD1FB5899CE}" dt="2024-04-29T23:03:21.009" v="268" actId="478"/>
          <ac:spMkLst>
            <pc:docMk/>
            <pc:sldMk cId="616594313" sldId="299"/>
            <ac:spMk id="27" creationId="{CF50A0D6-D665-253D-A16C-37776057F529}"/>
          </ac:spMkLst>
        </pc:spChg>
        <pc:spChg chg="del">
          <ac:chgData name="Steven James Galloway" userId="10cd5859-8848-44a6-b99a-70cf3eb65856" providerId="ADAL" clId="{5FC8E09D-C647-42BF-9BD7-DAD1FB5899CE}" dt="2024-04-29T23:03:21.009" v="268" actId="478"/>
          <ac:spMkLst>
            <pc:docMk/>
            <pc:sldMk cId="616594313" sldId="299"/>
            <ac:spMk id="28" creationId="{ACBC265E-3526-EE13-1E4F-1D21D50E99D8}"/>
          </ac:spMkLst>
        </pc:spChg>
        <pc:spChg chg="del">
          <ac:chgData name="Steven James Galloway" userId="10cd5859-8848-44a6-b99a-70cf3eb65856" providerId="ADAL" clId="{5FC8E09D-C647-42BF-9BD7-DAD1FB5899CE}" dt="2024-04-29T23:03:21.009" v="268" actId="478"/>
          <ac:spMkLst>
            <pc:docMk/>
            <pc:sldMk cId="616594313" sldId="299"/>
            <ac:spMk id="29" creationId="{FC588FCB-2238-0DD9-E01A-E1A6E7A909AC}"/>
          </ac:spMkLst>
        </pc:spChg>
        <pc:spChg chg="del">
          <ac:chgData name="Steven James Galloway" userId="10cd5859-8848-44a6-b99a-70cf3eb65856" providerId="ADAL" clId="{5FC8E09D-C647-42BF-9BD7-DAD1FB5899CE}" dt="2024-04-29T23:03:21.009" v="268" actId="478"/>
          <ac:spMkLst>
            <pc:docMk/>
            <pc:sldMk cId="616594313" sldId="299"/>
            <ac:spMk id="30" creationId="{D499987E-DC8E-9EE6-E02C-59F2EE19FEF7}"/>
          </ac:spMkLst>
        </pc:spChg>
        <pc:spChg chg="del">
          <ac:chgData name="Steven James Galloway" userId="10cd5859-8848-44a6-b99a-70cf3eb65856" providerId="ADAL" clId="{5FC8E09D-C647-42BF-9BD7-DAD1FB5899CE}" dt="2024-04-29T23:03:21.009" v="268" actId="478"/>
          <ac:spMkLst>
            <pc:docMk/>
            <pc:sldMk cId="616594313" sldId="299"/>
            <ac:spMk id="31" creationId="{3F920308-797C-4300-8DD1-7F52145C8CD3}"/>
          </ac:spMkLst>
        </pc:spChg>
        <pc:spChg chg="add mod">
          <ac:chgData name="Steven James Galloway" userId="10cd5859-8848-44a6-b99a-70cf3eb65856" providerId="ADAL" clId="{5FC8E09D-C647-42BF-9BD7-DAD1FB5899CE}" dt="2024-04-29T23:07:11.661" v="271" actId="1076"/>
          <ac:spMkLst>
            <pc:docMk/>
            <pc:sldMk cId="616594313" sldId="299"/>
            <ac:spMk id="32" creationId="{7FD7E0FC-756F-81EA-D6F6-F537E14A6185}"/>
          </ac:spMkLst>
        </pc:spChg>
        <pc:spChg chg="del">
          <ac:chgData name="Steven James Galloway" userId="10cd5859-8848-44a6-b99a-70cf3eb65856" providerId="ADAL" clId="{5FC8E09D-C647-42BF-9BD7-DAD1FB5899CE}" dt="2024-04-29T23:03:21.009" v="268" actId="478"/>
          <ac:spMkLst>
            <pc:docMk/>
            <pc:sldMk cId="616594313" sldId="299"/>
            <ac:spMk id="96" creationId="{37AC601B-F437-185D-BDFF-7B2561949AA1}"/>
          </ac:spMkLst>
        </pc:spChg>
        <pc:spChg chg="del">
          <ac:chgData name="Steven James Galloway" userId="10cd5859-8848-44a6-b99a-70cf3eb65856" providerId="ADAL" clId="{5FC8E09D-C647-42BF-9BD7-DAD1FB5899CE}" dt="2024-04-29T23:03:21.009" v="268" actId="478"/>
          <ac:spMkLst>
            <pc:docMk/>
            <pc:sldMk cId="616594313" sldId="299"/>
            <ac:spMk id="97" creationId="{B6E9C081-F6D0-78DC-726E-1AA71DC89224}"/>
          </ac:spMkLst>
        </pc:spChg>
        <pc:spChg chg="del">
          <ac:chgData name="Steven James Galloway" userId="10cd5859-8848-44a6-b99a-70cf3eb65856" providerId="ADAL" clId="{5FC8E09D-C647-42BF-9BD7-DAD1FB5899CE}" dt="2024-04-29T23:03:21.009" v="268" actId="478"/>
          <ac:spMkLst>
            <pc:docMk/>
            <pc:sldMk cId="616594313" sldId="299"/>
            <ac:spMk id="98" creationId="{F20B7564-3E70-22E4-A70B-7925CBF5A500}"/>
          </ac:spMkLst>
        </pc:spChg>
        <pc:spChg chg="del">
          <ac:chgData name="Steven James Galloway" userId="10cd5859-8848-44a6-b99a-70cf3eb65856" providerId="ADAL" clId="{5FC8E09D-C647-42BF-9BD7-DAD1FB5899CE}" dt="2024-04-29T23:03:21.009" v="268" actId="478"/>
          <ac:spMkLst>
            <pc:docMk/>
            <pc:sldMk cId="616594313" sldId="299"/>
            <ac:spMk id="99" creationId="{824C7D58-02F6-2A6F-8845-68E664A74E43}"/>
          </ac:spMkLst>
        </pc:spChg>
        <pc:spChg chg="del">
          <ac:chgData name="Steven James Galloway" userId="10cd5859-8848-44a6-b99a-70cf3eb65856" providerId="ADAL" clId="{5FC8E09D-C647-42BF-9BD7-DAD1FB5899CE}" dt="2024-04-29T23:03:21.009" v="268" actId="478"/>
          <ac:spMkLst>
            <pc:docMk/>
            <pc:sldMk cId="616594313" sldId="299"/>
            <ac:spMk id="100" creationId="{1221933F-E566-18DD-FDA6-60BAE9180DD3}"/>
          </ac:spMkLst>
        </pc:spChg>
        <pc:spChg chg="del">
          <ac:chgData name="Steven James Galloway" userId="10cd5859-8848-44a6-b99a-70cf3eb65856" providerId="ADAL" clId="{5FC8E09D-C647-42BF-9BD7-DAD1FB5899CE}" dt="2024-04-29T23:03:21.009" v="268" actId="478"/>
          <ac:spMkLst>
            <pc:docMk/>
            <pc:sldMk cId="616594313" sldId="299"/>
            <ac:spMk id="101" creationId="{D4E192A4-D609-3FE2-BEFF-E95228269919}"/>
          </ac:spMkLst>
        </pc:spChg>
        <pc:spChg chg="mod">
          <ac:chgData name="Steven James Galloway" userId="10cd5859-8848-44a6-b99a-70cf3eb65856" providerId="ADAL" clId="{5FC8E09D-C647-42BF-9BD7-DAD1FB5899CE}" dt="2024-04-29T23:07:58.747" v="329" actId="403"/>
          <ac:spMkLst>
            <pc:docMk/>
            <pc:sldMk cId="616594313" sldId="299"/>
            <ac:spMk id="104" creationId="{0B0D57DB-B562-9021-BD44-784981F42816}"/>
          </ac:spMkLst>
        </pc:spChg>
        <pc:spChg chg="del">
          <ac:chgData name="Steven James Galloway" userId="10cd5859-8848-44a6-b99a-70cf3eb65856" providerId="ADAL" clId="{5FC8E09D-C647-42BF-9BD7-DAD1FB5899CE}" dt="2024-04-29T23:03:21.009" v="268" actId="478"/>
          <ac:spMkLst>
            <pc:docMk/>
            <pc:sldMk cId="616594313" sldId="299"/>
            <ac:spMk id="105" creationId="{921A6668-222A-4BF2-ECF8-BB971BF977FB}"/>
          </ac:spMkLst>
        </pc:spChg>
        <pc:spChg chg="mod">
          <ac:chgData name="Steven James Galloway" userId="10cd5859-8848-44a6-b99a-70cf3eb65856" providerId="ADAL" clId="{5FC8E09D-C647-42BF-9BD7-DAD1FB5899CE}" dt="2024-04-29T23:49:05.713" v="953" actId="20577"/>
          <ac:spMkLst>
            <pc:docMk/>
            <pc:sldMk cId="616594313" sldId="299"/>
            <ac:spMk id="108" creationId="{01EC9812-8DC1-83A5-917B-4914A593326C}"/>
          </ac:spMkLst>
        </pc:spChg>
        <pc:spChg chg="del">
          <ac:chgData name="Steven James Galloway" userId="10cd5859-8848-44a6-b99a-70cf3eb65856" providerId="ADAL" clId="{5FC8E09D-C647-42BF-9BD7-DAD1FB5899CE}" dt="2024-04-29T23:03:21.009" v="268" actId="478"/>
          <ac:spMkLst>
            <pc:docMk/>
            <pc:sldMk cId="616594313" sldId="299"/>
            <ac:spMk id="110" creationId="{5795709E-8412-5EE4-7613-16B4FE869A6D}"/>
          </ac:spMkLst>
        </pc:spChg>
        <pc:spChg chg="del">
          <ac:chgData name="Steven James Galloway" userId="10cd5859-8848-44a6-b99a-70cf3eb65856" providerId="ADAL" clId="{5FC8E09D-C647-42BF-9BD7-DAD1FB5899CE}" dt="2024-04-29T23:03:21.009" v="268" actId="478"/>
          <ac:spMkLst>
            <pc:docMk/>
            <pc:sldMk cId="616594313" sldId="299"/>
            <ac:spMk id="111" creationId="{89BE1A89-6967-9EBE-CE2B-B70CCD7D6963}"/>
          </ac:spMkLst>
        </pc:spChg>
        <pc:spChg chg="del">
          <ac:chgData name="Steven James Galloway" userId="10cd5859-8848-44a6-b99a-70cf3eb65856" providerId="ADAL" clId="{5FC8E09D-C647-42BF-9BD7-DAD1FB5899CE}" dt="2024-04-29T23:03:21.009" v="268" actId="478"/>
          <ac:spMkLst>
            <pc:docMk/>
            <pc:sldMk cId="616594313" sldId="299"/>
            <ac:spMk id="112" creationId="{BB238CEE-A61A-987D-2CB5-C728ED7B6D11}"/>
          </ac:spMkLst>
        </pc:spChg>
        <pc:spChg chg="del">
          <ac:chgData name="Steven James Galloway" userId="10cd5859-8848-44a6-b99a-70cf3eb65856" providerId="ADAL" clId="{5FC8E09D-C647-42BF-9BD7-DAD1FB5899CE}" dt="2024-04-29T23:03:21.009" v="268" actId="478"/>
          <ac:spMkLst>
            <pc:docMk/>
            <pc:sldMk cId="616594313" sldId="299"/>
            <ac:spMk id="113" creationId="{161D4BFF-2910-3968-BBB7-5F48D2B0EC51}"/>
          </ac:spMkLst>
        </pc:spChg>
        <pc:spChg chg="del">
          <ac:chgData name="Steven James Galloway" userId="10cd5859-8848-44a6-b99a-70cf3eb65856" providerId="ADAL" clId="{5FC8E09D-C647-42BF-9BD7-DAD1FB5899CE}" dt="2024-04-29T23:03:21.009" v="268" actId="478"/>
          <ac:spMkLst>
            <pc:docMk/>
            <pc:sldMk cId="616594313" sldId="299"/>
            <ac:spMk id="114" creationId="{D18E8EDD-E546-C3ED-B985-24078C613080}"/>
          </ac:spMkLst>
        </pc:spChg>
        <pc:spChg chg="del">
          <ac:chgData name="Steven James Galloway" userId="10cd5859-8848-44a6-b99a-70cf3eb65856" providerId="ADAL" clId="{5FC8E09D-C647-42BF-9BD7-DAD1FB5899CE}" dt="2024-04-29T23:03:21.009" v="268" actId="478"/>
          <ac:spMkLst>
            <pc:docMk/>
            <pc:sldMk cId="616594313" sldId="299"/>
            <ac:spMk id="116" creationId="{75A5FCF0-B135-D0DE-CF7C-C6370CF1DBB8}"/>
          </ac:spMkLst>
        </pc:spChg>
        <pc:spChg chg="del">
          <ac:chgData name="Steven James Galloway" userId="10cd5859-8848-44a6-b99a-70cf3eb65856" providerId="ADAL" clId="{5FC8E09D-C647-42BF-9BD7-DAD1FB5899CE}" dt="2024-04-29T23:03:21.009" v="268" actId="478"/>
          <ac:spMkLst>
            <pc:docMk/>
            <pc:sldMk cId="616594313" sldId="299"/>
            <ac:spMk id="118" creationId="{8980338E-A270-C1F7-FC96-13E10F75D6B8}"/>
          </ac:spMkLst>
        </pc:spChg>
        <pc:cxnChg chg="del mod">
          <ac:chgData name="Steven James Galloway" userId="10cd5859-8848-44a6-b99a-70cf3eb65856" providerId="ADAL" clId="{5FC8E09D-C647-42BF-9BD7-DAD1FB5899CE}" dt="2024-04-29T23:03:21.009" v="268" actId="478"/>
          <ac:cxnSpMkLst>
            <pc:docMk/>
            <pc:sldMk cId="616594313" sldId="299"/>
            <ac:cxnSpMk id="109" creationId="{5887419C-2B4A-95AF-FDE7-859FCCDAB4A3}"/>
          </ac:cxnSpMkLst>
        </pc:cxnChg>
        <pc:cxnChg chg="del mod">
          <ac:chgData name="Steven James Galloway" userId="10cd5859-8848-44a6-b99a-70cf3eb65856" providerId="ADAL" clId="{5FC8E09D-C647-42BF-9BD7-DAD1FB5899CE}" dt="2024-04-29T23:03:21.009" v="268" actId="478"/>
          <ac:cxnSpMkLst>
            <pc:docMk/>
            <pc:sldMk cId="616594313" sldId="299"/>
            <ac:cxnSpMk id="115" creationId="{935410F6-47AE-4525-55D2-540BA177D04E}"/>
          </ac:cxnSpMkLst>
        </pc:cxnChg>
        <pc:cxnChg chg="del mod">
          <ac:chgData name="Steven James Galloway" userId="10cd5859-8848-44a6-b99a-70cf3eb65856" providerId="ADAL" clId="{5FC8E09D-C647-42BF-9BD7-DAD1FB5899CE}" dt="2024-04-29T23:03:21.009" v="268" actId="478"/>
          <ac:cxnSpMkLst>
            <pc:docMk/>
            <pc:sldMk cId="616594313" sldId="299"/>
            <ac:cxnSpMk id="117" creationId="{D390F12F-DCE1-E506-CD3C-69DEF7974B5E}"/>
          </ac:cxnSpMkLst>
        </pc:cxnChg>
        <pc:cxnChg chg="del mod">
          <ac:chgData name="Steven James Galloway" userId="10cd5859-8848-44a6-b99a-70cf3eb65856" providerId="ADAL" clId="{5FC8E09D-C647-42BF-9BD7-DAD1FB5899CE}" dt="2024-04-29T23:03:21.009" v="268" actId="478"/>
          <ac:cxnSpMkLst>
            <pc:docMk/>
            <pc:sldMk cId="616594313" sldId="299"/>
            <ac:cxnSpMk id="119" creationId="{82A8E582-0FD1-F985-505B-E0F77932D52C}"/>
          </ac:cxnSpMkLst>
        </pc:cxnChg>
        <pc:cxnChg chg="del">
          <ac:chgData name="Steven James Galloway" userId="10cd5859-8848-44a6-b99a-70cf3eb65856" providerId="ADAL" clId="{5FC8E09D-C647-42BF-9BD7-DAD1FB5899CE}" dt="2024-04-29T23:03:21.009" v="268" actId="478"/>
          <ac:cxnSpMkLst>
            <pc:docMk/>
            <pc:sldMk cId="616594313" sldId="299"/>
            <ac:cxnSpMk id="120" creationId="{FAA4D066-D1E9-A00F-D429-CC744980C842}"/>
          </ac:cxnSpMkLst>
        </pc:cxnChg>
      </pc:sldChg>
      <pc:sldChg chg="addSp delSp modSp mod">
        <pc:chgData name="Steven James Galloway" userId="10cd5859-8848-44a6-b99a-70cf3eb65856" providerId="ADAL" clId="{5FC8E09D-C647-42BF-9BD7-DAD1FB5899CE}" dt="2024-04-29T23:50:45.659" v="1010" actId="20577"/>
        <pc:sldMkLst>
          <pc:docMk/>
          <pc:sldMk cId="1241913381" sldId="300"/>
        </pc:sldMkLst>
        <pc:spChg chg="del">
          <ac:chgData name="Steven James Galloway" userId="10cd5859-8848-44a6-b99a-70cf3eb65856" providerId="ADAL" clId="{5FC8E09D-C647-42BF-9BD7-DAD1FB5899CE}" dt="2024-04-29T23:19:44.866" v="385" actId="478"/>
          <ac:spMkLst>
            <pc:docMk/>
            <pc:sldMk cId="1241913381" sldId="300"/>
            <ac:spMk id="2" creationId="{65CC0905-AD00-0CF4-1B7E-4FB0C75F38ED}"/>
          </ac:spMkLst>
        </pc:spChg>
        <pc:spChg chg="add del mod">
          <ac:chgData name="Steven James Galloway" userId="10cd5859-8848-44a6-b99a-70cf3eb65856" providerId="ADAL" clId="{5FC8E09D-C647-42BF-9BD7-DAD1FB5899CE}" dt="2024-04-29T23:21:14.403" v="447" actId="478"/>
          <ac:spMkLst>
            <pc:docMk/>
            <pc:sldMk cId="1241913381" sldId="300"/>
            <ac:spMk id="3" creationId="{44501296-D9A7-BAC3-7F45-862F3E22F2EF}"/>
          </ac:spMkLst>
        </pc:spChg>
        <pc:spChg chg="add mod">
          <ac:chgData name="Steven James Galloway" userId="10cd5859-8848-44a6-b99a-70cf3eb65856" providerId="ADAL" clId="{5FC8E09D-C647-42BF-9BD7-DAD1FB5899CE}" dt="2024-04-29T23:45:23.519" v="848" actId="403"/>
          <ac:spMkLst>
            <pc:docMk/>
            <pc:sldMk cId="1241913381" sldId="300"/>
            <ac:spMk id="5" creationId="{00354B9F-8DEE-DA3B-14F9-715EDE6AD2C9}"/>
          </ac:spMkLst>
        </pc:spChg>
        <pc:spChg chg="del">
          <ac:chgData name="Steven James Galloway" userId="10cd5859-8848-44a6-b99a-70cf3eb65856" providerId="ADAL" clId="{5FC8E09D-C647-42BF-9BD7-DAD1FB5899CE}" dt="2024-04-29T23:19:55.722" v="391" actId="478"/>
          <ac:spMkLst>
            <pc:docMk/>
            <pc:sldMk cId="1241913381" sldId="300"/>
            <ac:spMk id="9" creationId="{02D3625B-0D70-C43A-6898-DADB9EB0A10B}"/>
          </ac:spMkLst>
        </pc:spChg>
        <pc:spChg chg="del">
          <ac:chgData name="Steven James Galloway" userId="10cd5859-8848-44a6-b99a-70cf3eb65856" providerId="ADAL" clId="{5FC8E09D-C647-42BF-9BD7-DAD1FB5899CE}" dt="2024-04-29T23:19:55.722" v="391" actId="478"/>
          <ac:spMkLst>
            <pc:docMk/>
            <pc:sldMk cId="1241913381" sldId="300"/>
            <ac:spMk id="15" creationId="{B64482C5-91C5-094B-8211-8241838250E4}"/>
          </ac:spMkLst>
        </pc:spChg>
        <pc:spChg chg="mod">
          <ac:chgData name="Steven James Galloway" userId="10cd5859-8848-44a6-b99a-70cf3eb65856" providerId="ADAL" clId="{5FC8E09D-C647-42BF-9BD7-DAD1FB5899CE}" dt="2024-04-29T23:21:01.088" v="445" actId="20577"/>
          <ac:spMkLst>
            <pc:docMk/>
            <pc:sldMk cId="1241913381" sldId="300"/>
            <ac:spMk id="104" creationId="{B0DC0024-7BBB-1A8C-5768-B00BE7F30B1B}"/>
          </ac:spMkLst>
        </pc:spChg>
        <pc:spChg chg="mod">
          <ac:chgData name="Steven James Galloway" userId="10cd5859-8848-44a6-b99a-70cf3eb65856" providerId="ADAL" clId="{5FC8E09D-C647-42BF-9BD7-DAD1FB5899CE}" dt="2024-04-29T23:50:45.659" v="1010" actId="20577"/>
          <ac:spMkLst>
            <pc:docMk/>
            <pc:sldMk cId="1241913381" sldId="300"/>
            <ac:spMk id="108" creationId="{2ED8E690-D957-3952-6EE9-6038DE6C9EBD}"/>
          </ac:spMkLst>
        </pc:spChg>
        <pc:picChg chg="del">
          <ac:chgData name="Steven James Galloway" userId="10cd5859-8848-44a6-b99a-70cf3eb65856" providerId="ADAL" clId="{5FC8E09D-C647-42BF-9BD7-DAD1FB5899CE}" dt="2024-04-29T23:19:46.758" v="386" actId="478"/>
          <ac:picMkLst>
            <pc:docMk/>
            <pc:sldMk cId="1241913381" sldId="300"/>
            <ac:picMk id="4" creationId="{B18D11C0-73C0-708E-F76F-744E07BAB949}"/>
          </ac:picMkLst>
        </pc:picChg>
        <pc:picChg chg="del">
          <ac:chgData name="Steven James Galloway" userId="10cd5859-8848-44a6-b99a-70cf3eb65856" providerId="ADAL" clId="{5FC8E09D-C647-42BF-9BD7-DAD1FB5899CE}" dt="2024-04-29T23:19:48.452" v="387" actId="478"/>
          <ac:picMkLst>
            <pc:docMk/>
            <pc:sldMk cId="1241913381" sldId="300"/>
            <ac:picMk id="8" creationId="{7FFD9BF1-AB40-3B75-CF63-56DC472582C6}"/>
          </ac:picMkLst>
        </pc:picChg>
        <pc:cxnChg chg="del">
          <ac:chgData name="Steven James Galloway" userId="10cd5859-8848-44a6-b99a-70cf3eb65856" providerId="ADAL" clId="{5FC8E09D-C647-42BF-9BD7-DAD1FB5899CE}" dt="2024-04-29T23:20:41.897" v="396" actId="478"/>
          <ac:cxnSpMkLst>
            <pc:docMk/>
            <pc:sldMk cId="1241913381" sldId="300"/>
            <ac:cxnSpMk id="14" creationId="{38D8CFA5-F563-90B9-784D-B8D9902A0593}"/>
          </ac:cxnSpMkLst>
        </pc:cxnChg>
      </pc:sldChg>
      <pc:sldChg chg="modSp mod">
        <pc:chgData name="Steven James Galloway" userId="10cd5859-8848-44a6-b99a-70cf3eb65856" providerId="ADAL" clId="{5FC8E09D-C647-42BF-9BD7-DAD1FB5899CE}" dt="2024-04-29T23:49:17.932" v="965" actId="20577"/>
        <pc:sldMkLst>
          <pc:docMk/>
          <pc:sldMk cId="3896803133" sldId="301"/>
        </pc:sldMkLst>
        <pc:spChg chg="mod">
          <ac:chgData name="Steven James Galloway" userId="10cd5859-8848-44a6-b99a-70cf3eb65856" providerId="ADAL" clId="{5FC8E09D-C647-42BF-9BD7-DAD1FB5899CE}" dt="2024-04-29T23:49:17.932" v="965" actId="20577"/>
          <ac:spMkLst>
            <pc:docMk/>
            <pc:sldMk cId="3896803133" sldId="301"/>
            <ac:spMk id="108" creationId="{01EC9812-8DC1-83A5-917B-4914A593326C}"/>
          </ac:spMkLst>
        </pc:spChg>
      </pc:sldChg>
      <pc:sldChg chg="modSp mod">
        <pc:chgData name="Steven James Galloway" userId="10cd5859-8848-44a6-b99a-70cf3eb65856" providerId="ADAL" clId="{5FC8E09D-C647-42BF-9BD7-DAD1FB5899CE}" dt="2024-04-29T23:49:29.404" v="976" actId="20577"/>
        <pc:sldMkLst>
          <pc:docMk/>
          <pc:sldMk cId="3066965213" sldId="302"/>
        </pc:sldMkLst>
        <pc:spChg chg="mod">
          <ac:chgData name="Steven James Galloway" userId="10cd5859-8848-44a6-b99a-70cf3eb65856" providerId="ADAL" clId="{5FC8E09D-C647-42BF-9BD7-DAD1FB5899CE}" dt="2024-04-29T23:49:29.404" v="976" actId="20577"/>
          <ac:spMkLst>
            <pc:docMk/>
            <pc:sldMk cId="3066965213" sldId="302"/>
            <ac:spMk id="108" creationId="{01EC9812-8DC1-83A5-917B-4914A593326C}"/>
          </ac:spMkLst>
        </pc:spChg>
      </pc:sldChg>
      <pc:sldChg chg="modSp mod">
        <pc:chgData name="Steven James Galloway" userId="10cd5859-8848-44a6-b99a-70cf3eb65856" providerId="ADAL" clId="{5FC8E09D-C647-42BF-9BD7-DAD1FB5899CE}" dt="2024-04-29T23:49:37.410" v="988" actId="20577"/>
        <pc:sldMkLst>
          <pc:docMk/>
          <pc:sldMk cId="4208618613" sldId="303"/>
        </pc:sldMkLst>
        <pc:spChg chg="mod">
          <ac:chgData name="Steven James Galloway" userId="10cd5859-8848-44a6-b99a-70cf3eb65856" providerId="ADAL" clId="{5FC8E09D-C647-42BF-9BD7-DAD1FB5899CE}" dt="2024-04-29T23:49:37.410" v="988" actId="20577"/>
          <ac:spMkLst>
            <pc:docMk/>
            <pc:sldMk cId="4208618613" sldId="303"/>
            <ac:spMk id="108" creationId="{01EC9812-8DC1-83A5-917B-4914A593326C}"/>
          </ac:spMkLst>
        </pc:spChg>
      </pc:sldChg>
      <pc:sldChg chg="del">
        <pc:chgData name="Steven James Galloway" userId="10cd5859-8848-44a6-b99a-70cf3eb65856" providerId="ADAL" clId="{5FC8E09D-C647-42BF-9BD7-DAD1FB5899CE}" dt="2024-04-29T23:26:08.522" v="825" actId="47"/>
        <pc:sldMkLst>
          <pc:docMk/>
          <pc:sldMk cId="1563178423" sldId="304"/>
        </pc:sldMkLst>
      </pc:sldChg>
      <pc:sldChg chg="modSp mod">
        <pc:chgData name="Steven James Galloway" userId="10cd5859-8848-44a6-b99a-70cf3eb65856" providerId="ADAL" clId="{5FC8E09D-C647-42BF-9BD7-DAD1FB5899CE}" dt="2024-04-29T23:50:18.663" v="1003" actId="20577"/>
        <pc:sldMkLst>
          <pc:docMk/>
          <pc:sldMk cId="3919660811" sldId="305"/>
        </pc:sldMkLst>
        <pc:spChg chg="mod">
          <ac:chgData name="Steven James Galloway" userId="10cd5859-8848-44a6-b99a-70cf3eb65856" providerId="ADAL" clId="{5FC8E09D-C647-42BF-9BD7-DAD1FB5899CE}" dt="2024-04-29T23:50:18.663" v="1003" actId="20577"/>
          <ac:spMkLst>
            <pc:docMk/>
            <pc:sldMk cId="3919660811" sldId="305"/>
            <ac:spMk id="108" creationId="{01EC9812-8DC1-83A5-917B-4914A593326C}"/>
          </ac:spMkLst>
        </pc:spChg>
        <pc:picChg chg="mod">
          <ac:chgData name="Steven James Galloway" userId="10cd5859-8848-44a6-b99a-70cf3eb65856" providerId="ADAL" clId="{5FC8E09D-C647-42BF-9BD7-DAD1FB5899CE}" dt="2024-04-29T23:25:59.344" v="824" actId="14100"/>
          <ac:picMkLst>
            <pc:docMk/>
            <pc:sldMk cId="3919660811" sldId="305"/>
            <ac:picMk id="2" creationId="{DDA39535-17D3-6585-66F6-F11D90DB1378}"/>
          </ac:picMkLst>
        </pc:picChg>
      </pc:sldChg>
      <pc:sldChg chg="delSp modSp mod">
        <pc:chgData name="Steven James Galloway" userId="10cd5859-8848-44a6-b99a-70cf3eb65856" providerId="ADAL" clId="{5FC8E09D-C647-42BF-9BD7-DAD1FB5899CE}" dt="2024-04-29T23:50:33.602" v="1006" actId="20577"/>
        <pc:sldMkLst>
          <pc:docMk/>
          <pc:sldMk cId="3888523680" sldId="306"/>
        </pc:sldMkLst>
        <pc:spChg chg="mod">
          <ac:chgData name="Steven James Galloway" userId="10cd5859-8848-44a6-b99a-70cf3eb65856" providerId="ADAL" clId="{5FC8E09D-C647-42BF-9BD7-DAD1FB5899CE}" dt="2024-04-29T23:50:33.602" v="1006" actId="20577"/>
          <ac:spMkLst>
            <pc:docMk/>
            <pc:sldMk cId="3888523680" sldId="306"/>
            <ac:spMk id="108" creationId="{01EC9812-8DC1-83A5-917B-4914A593326C}"/>
          </ac:spMkLst>
        </pc:spChg>
        <pc:picChg chg="del">
          <ac:chgData name="Steven James Galloway" userId="10cd5859-8848-44a6-b99a-70cf3eb65856" providerId="ADAL" clId="{5FC8E09D-C647-42BF-9BD7-DAD1FB5899CE}" dt="2024-04-29T23:46:09.797" v="857" actId="478"/>
          <ac:picMkLst>
            <pc:docMk/>
            <pc:sldMk cId="3888523680" sldId="306"/>
            <ac:picMk id="10" creationId="{1757F56B-C50E-3EB1-B852-80087EF3F72A}"/>
          </ac:picMkLst>
        </pc:picChg>
        <pc:picChg chg="ord">
          <ac:chgData name="Steven James Galloway" userId="10cd5859-8848-44a6-b99a-70cf3eb65856" providerId="ADAL" clId="{5FC8E09D-C647-42BF-9BD7-DAD1FB5899CE}" dt="2024-04-29T23:46:07.557" v="856" actId="167"/>
          <ac:picMkLst>
            <pc:docMk/>
            <pc:sldMk cId="3888523680" sldId="306"/>
            <ac:picMk id="11" creationId="{F583EBF1-5DA3-E28C-8C3F-9F4945F26A19}"/>
          </ac:picMkLst>
        </pc:picChg>
      </pc:sldChg>
      <pc:sldChg chg="modSp mod">
        <pc:chgData name="Steven James Galloway" userId="10cd5859-8848-44a6-b99a-70cf3eb65856" providerId="ADAL" clId="{5FC8E09D-C647-42BF-9BD7-DAD1FB5899CE}" dt="2024-04-29T23:50:08.040" v="999" actId="20577"/>
        <pc:sldMkLst>
          <pc:docMk/>
          <pc:sldMk cId="776532614" sldId="307"/>
        </pc:sldMkLst>
        <pc:spChg chg="mod">
          <ac:chgData name="Steven James Galloway" userId="10cd5859-8848-44a6-b99a-70cf3eb65856" providerId="ADAL" clId="{5FC8E09D-C647-42BF-9BD7-DAD1FB5899CE}" dt="2024-04-29T23:50:08.040" v="999" actId="20577"/>
          <ac:spMkLst>
            <pc:docMk/>
            <pc:sldMk cId="776532614" sldId="307"/>
            <ac:spMk id="108" creationId="{01EC9812-8DC1-83A5-917B-4914A593326C}"/>
          </ac:spMkLst>
        </pc:spChg>
        <pc:picChg chg="ord">
          <ac:chgData name="Steven James Galloway" userId="10cd5859-8848-44a6-b99a-70cf3eb65856" providerId="ADAL" clId="{5FC8E09D-C647-42BF-9BD7-DAD1FB5899CE}" dt="2024-04-29T23:50:01.576" v="989" actId="167"/>
          <ac:picMkLst>
            <pc:docMk/>
            <pc:sldMk cId="776532614" sldId="307"/>
            <ac:picMk id="2" creationId="{61B89623-E574-BF8A-15F5-32674DBCFCE8}"/>
          </ac:picMkLst>
        </pc:picChg>
      </pc:sldChg>
      <pc:sldChg chg="modSp mod">
        <pc:chgData name="Steven James Galloway" userId="10cd5859-8848-44a6-b99a-70cf3eb65856" providerId="ADAL" clId="{5FC8E09D-C647-42BF-9BD7-DAD1FB5899CE}" dt="2024-04-29T23:50:52.647" v="1012" actId="20577"/>
        <pc:sldMkLst>
          <pc:docMk/>
          <pc:sldMk cId="1111669530" sldId="308"/>
        </pc:sldMkLst>
        <pc:spChg chg="mod">
          <ac:chgData name="Steven James Galloway" userId="10cd5859-8848-44a6-b99a-70cf3eb65856" providerId="ADAL" clId="{5FC8E09D-C647-42BF-9BD7-DAD1FB5899CE}" dt="2024-04-29T23:50:52.647" v="1012" actId="20577"/>
          <ac:spMkLst>
            <pc:docMk/>
            <pc:sldMk cId="1111669530" sldId="308"/>
            <ac:spMk id="108" creationId="{2ED8E690-D957-3952-6EE9-6038DE6C9EBD}"/>
          </ac:spMkLst>
        </pc:spChg>
        <pc:picChg chg="mod ord">
          <ac:chgData name="Steven James Galloway" userId="10cd5859-8848-44a6-b99a-70cf3eb65856" providerId="ADAL" clId="{5FC8E09D-C647-42BF-9BD7-DAD1FB5899CE}" dt="2024-04-29T23:45:00.768" v="831" actId="167"/>
          <ac:picMkLst>
            <pc:docMk/>
            <pc:sldMk cId="1111669530" sldId="308"/>
            <ac:picMk id="9" creationId="{B448CC9E-1821-17D6-2CC6-4F84B37BEEC8}"/>
          </ac:picMkLst>
        </pc:picChg>
      </pc:sldChg>
      <pc:sldMasterChg chg="delSldLayout">
        <pc:chgData name="Steven James Galloway" userId="10cd5859-8848-44a6-b99a-70cf3eb65856" providerId="ADAL" clId="{5FC8E09D-C647-42BF-9BD7-DAD1FB5899CE}" dt="2024-04-29T23:31:00.910" v="828" actId="47"/>
        <pc:sldMasterMkLst>
          <pc:docMk/>
          <pc:sldMasterMk cId="0" sldId="2147483659"/>
        </pc:sldMasterMkLst>
        <pc:sldLayoutChg chg="del">
          <pc:chgData name="Steven James Galloway" userId="10cd5859-8848-44a6-b99a-70cf3eb65856" providerId="ADAL" clId="{5FC8E09D-C647-42BF-9BD7-DAD1FB5899CE}" dt="2024-04-29T23:31:00.910" v="828" actId="47"/>
          <pc:sldLayoutMkLst>
            <pc:docMk/>
            <pc:sldMasterMk cId="0" sldId="2147483659"/>
            <pc:sldLayoutMk cId="0" sldId="2147483650"/>
          </pc:sldLayoutMkLst>
        </pc:sldLayoutChg>
      </pc:sldMasterChg>
    </pc:docChg>
  </pc:docChgLst>
  <pc:docChgLst>
    <pc:chgData name="Janelle Christine Pena" userId="S::janelle.pena@nau.edu::f7777f37-2b00-4ea2-922e-9e60a9ba5eb5" providerId="AD" clId="Web-{65E21966-99C7-49F3-AE5C-B7437DADDB15}"/>
    <pc:docChg chg="addSld delSld modSld sldOrd addMainMaster modSection">
      <pc:chgData name="Janelle Christine Pena" userId="S::janelle.pena@nau.edu::f7777f37-2b00-4ea2-922e-9e60a9ba5eb5" providerId="AD" clId="Web-{65E21966-99C7-49F3-AE5C-B7437DADDB15}" dt="2024-04-29T23:25:46.699" v="136"/>
      <pc:docMkLst>
        <pc:docMk/>
      </pc:docMkLst>
      <pc:sldChg chg="add del">
        <pc:chgData name="Janelle Christine Pena" userId="S::janelle.pena@nau.edu::f7777f37-2b00-4ea2-922e-9e60a9ba5eb5" providerId="AD" clId="Web-{65E21966-99C7-49F3-AE5C-B7437DADDB15}" dt="2024-04-29T23:15:02.790" v="6"/>
        <pc:sldMkLst>
          <pc:docMk/>
          <pc:sldMk cId="2519249128" sldId="266"/>
        </pc:sldMkLst>
      </pc:sldChg>
      <pc:sldChg chg="del">
        <pc:chgData name="Janelle Christine Pena" userId="S::janelle.pena@nau.edu::f7777f37-2b00-4ea2-922e-9e60a9ba5eb5" providerId="AD" clId="Web-{65E21966-99C7-49F3-AE5C-B7437DADDB15}" dt="2024-04-29T23:16:15.073" v="33"/>
        <pc:sldMkLst>
          <pc:docMk/>
          <pc:sldMk cId="4210567213" sldId="268"/>
        </pc:sldMkLst>
      </pc:sldChg>
      <pc:sldChg chg="del">
        <pc:chgData name="Janelle Christine Pena" userId="S::janelle.pena@nau.edu::f7777f37-2b00-4ea2-922e-9e60a9ba5eb5" providerId="AD" clId="Web-{65E21966-99C7-49F3-AE5C-B7437DADDB15}" dt="2024-04-29T23:25:39.715" v="134"/>
        <pc:sldMkLst>
          <pc:docMk/>
          <pc:sldMk cId="872260754" sldId="280"/>
        </pc:sldMkLst>
      </pc:sldChg>
      <pc:sldChg chg="del">
        <pc:chgData name="Janelle Christine Pena" userId="S::janelle.pena@nau.edu::f7777f37-2b00-4ea2-922e-9e60a9ba5eb5" providerId="AD" clId="Web-{65E21966-99C7-49F3-AE5C-B7437DADDB15}" dt="2024-04-29T23:25:41.496" v="135"/>
        <pc:sldMkLst>
          <pc:docMk/>
          <pc:sldMk cId="4237343085" sldId="281"/>
        </pc:sldMkLst>
      </pc:sldChg>
      <pc:sldChg chg="del">
        <pc:chgData name="Janelle Christine Pena" userId="S::janelle.pena@nau.edu::f7777f37-2b00-4ea2-922e-9e60a9ba5eb5" providerId="AD" clId="Web-{65E21966-99C7-49F3-AE5C-B7437DADDB15}" dt="2024-04-29T23:25:36.340" v="133"/>
        <pc:sldMkLst>
          <pc:docMk/>
          <pc:sldMk cId="1937225192" sldId="292"/>
        </pc:sldMkLst>
      </pc:sldChg>
      <pc:sldChg chg="del">
        <pc:chgData name="Janelle Christine Pena" userId="S::janelle.pena@nau.edu::f7777f37-2b00-4ea2-922e-9e60a9ba5eb5" providerId="AD" clId="Web-{65E21966-99C7-49F3-AE5C-B7437DADDB15}" dt="2024-04-29T23:25:46.699" v="136"/>
        <pc:sldMkLst>
          <pc:docMk/>
          <pc:sldMk cId="2507816881" sldId="294"/>
        </pc:sldMkLst>
      </pc:sldChg>
      <pc:sldChg chg="del">
        <pc:chgData name="Janelle Christine Pena" userId="S::janelle.pena@nau.edu::f7777f37-2b00-4ea2-922e-9e60a9ba5eb5" providerId="AD" clId="Web-{65E21966-99C7-49F3-AE5C-B7437DADDB15}" dt="2024-04-29T23:25:26.871" v="132"/>
        <pc:sldMkLst>
          <pc:docMk/>
          <pc:sldMk cId="1241913381" sldId="300"/>
        </pc:sldMkLst>
      </pc:sldChg>
      <pc:sldChg chg="add del">
        <pc:chgData name="Janelle Christine Pena" userId="S::janelle.pena@nau.edu::f7777f37-2b00-4ea2-922e-9e60a9ba5eb5" providerId="AD" clId="Web-{65E21966-99C7-49F3-AE5C-B7437DADDB15}" dt="2024-04-29T23:14:34.883" v="2"/>
        <pc:sldMkLst>
          <pc:docMk/>
          <pc:sldMk cId="497831371" sldId="301"/>
        </pc:sldMkLst>
      </pc:sldChg>
      <pc:sldChg chg="add del">
        <pc:chgData name="Janelle Christine Pena" userId="S::janelle.pena@nau.edu::f7777f37-2b00-4ea2-922e-9e60a9ba5eb5" providerId="AD" clId="Web-{65E21966-99C7-49F3-AE5C-B7437DADDB15}" dt="2024-04-29T23:15:05.228" v="7"/>
        <pc:sldMkLst>
          <pc:docMk/>
          <pc:sldMk cId="1231271385" sldId="301"/>
        </pc:sldMkLst>
      </pc:sldChg>
      <pc:sldChg chg="add del">
        <pc:chgData name="Janelle Christine Pena" userId="S::janelle.pena@nau.edu::f7777f37-2b00-4ea2-922e-9e60a9ba5eb5" providerId="AD" clId="Web-{65E21966-99C7-49F3-AE5C-B7437DADDB15}" dt="2024-04-29T23:14:47.149" v="4"/>
        <pc:sldMkLst>
          <pc:docMk/>
          <pc:sldMk cId="2633432635" sldId="301"/>
        </pc:sldMkLst>
      </pc:sldChg>
      <pc:sldChg chg="add replId">
        <pc:chgData name="Janelle Christine Pena" userId="S::janelle.pena@nau.edu::f7777f37-2b00-4ea2-922e-9e60a9ba5eb5" providerId="AD" clId="Web-{65E21966-99C7-49F3-AE5C-B7437DADDB15}" dt="2024-04-29T23:15:13.478" v="8"/>
        <pc:sldMkLst>
          <pc:docMk/>
          <pc:sldMk cId="3896803133" sldId="301"/>
        </pc:sldMkLst>
      </pc:sldChg>
      <pc:sldChg chg="add replId">
        <pc:chgData name="Janelle Christine Pena" userId="S::janelle.pena@nau.edu::f7777f37-2b00-4ea2-922e-9e60a9ba5eb5" providerId="AD" clId="Web-{65E21966-99C7-49F3-AE5C-B7437DADDB15}" dt="2024-04-29T23:15:14.259" v="9"/>
        <pc:sldMkLst>
          <pc:docMk/>
          <pc:sldMk cId="3066965213" sldId="302"/>
        </pc:sldMkLst>
      </pc:sldChg>
      <pc:sldChg chg="addSp delSp modSp add replId">
        <pc:chgData name="Janelle Christine Pena" userId="S::janelle.pena@nau.edu::f7777f37-2b00-4ea2-922e-9e60a9ba5eb5" providerId="AD" clId="Web-{65E21966-99C7-49F3-AE5C-B7437DADDB15}" dt="2024-04-29T23:16:13.495" v="32" actId="20577"/>
        <pc:sldMkLst>
          <pc:docMk/>
          <pc:sldMk cId="4208618613" sldId="303"/>
        </pc:sldMkLst>
        <pc:spChg chg="add del">
          <ac:chgData name="Janelle Christine Pena" userId="S::janelle.pena@nau.edu::f7777f37-2b00-4ea2-922e-9e60a9ba5eb5" providerId="AD" clId="Web-{65E21966-99C7-49F3-AE5C-B7437DADDB15}" dt="2024-04-29T23:15:33.478" v="20"/>
          <ac:spMkLst>
            <pc:docMk/>
            <pc:sldMk cId="4208618613" sldId="303"/>
            <ac:spMk id="3" creationId="{EE453A7B-B489-0A8E-47BA-3683839740E4}"/>
          </ac:spMkLst>
        </pc:spChg>
        <pc:spChg chg="add del">
          <ac:chgData name="Janelle Christine Pena" userId="S::janelle.pena@nau.edu::f7777f37-2b00-4ea2-922e-9e60a9ba5eb5" providerId="AD" clId="Web-{65E21966-99C7-49F3-AE5C-B7437DADDB15}" dt="2024-04-29T23:15:33.478" v="19"/>
          <ac:spMkLst>
            <pc:docMk/>
            <pc:sldMk cId="4208618613" sldId="303"/>
            <ac:spMk id="5" creationId="{4329055C-1EEE-A56B-6936-95B433E9BFDA}"/>
          </ac:spMkLst>
        </pc:spChg>
        <pc:spChg chg="del mod">
          <ac:chgData name="Janelle Christine Pena" userId="S::janelle.pena@nau.edu::f7777f37-2b00-4ea2-922e-9e60a9ba5eb5" providerId="AD" clId="Web-{65E21966-99C7-49F3-AE5C-B7437DADDB15}" dt="2024-04-29T23:15:45.994" v="22"/>
          <ac:spMkLst>
            <pc:docMk/>
            <pc:sldMk cId="4208618613" sldId="303"/>
            <ac:spMk id="32" creationId="{7FD7E0FC-756F-81EA-D6F6-F537E14A6185}"/>
          </ac:spMkLst>
        </pc:spChg>
        <pc:spChg chg="add del">
          <ac:chgData name="Janelle Christine Pena" userId="S::janelle.pena@nau.edu::f7777f37-2b00-4ea2-922e-9e60a9ba5eb5" providerId="AD" clId="Web-{65E21966-99C7-49F3-AE5C-B7437DADDB15}" dt="2024-04-29T23:15:33.478" v="17"/>
          <ac:spMkLst>
            <pc:docMk/>
            <pc:sldMk cId="4208618613" sldId="303"/>
            <ac:spMk id="39" creationId="{FEF8466A-B790-2F72-C894-35A6D5B6DE6A}"/>
          </ac:spMkLst>
        </pc:spChg>
        <pc:spChg chg="add del mod">
          <ac:chgData name="Janelle Christine Pena" userId="S::janelle.pena@nau.edu::f7777f37-2b00-4ea2-922e-9e60a9ba5eb5" providerId="AD" clId="Web-{65E21966-99C7-49F3-AE5C-B7437DADDB15}" dt="2024-04-29T23:15:55.588" v="29"/>
          <ac:spMkLst>
            <pc:docMk/>
            <pc:sldMk cId="4208618613" sldId="303"/>
            <ac:spMk id="43" creationId="{C9560571-7C18-6CC2-1629-0E896F69CDBD}"/>
          </ac:spMkLst>
        </pc:spChg>
        <pc:spChg chg="add">
          <ac:chgData name="Janelle Christine Pena" userId="S::janelle.pena@nau.edu::f7777f37-2b00-4ea2-922e-9e60a9ba5eb5" providerId="AD" clId="Web-{65E21966-99C7-49F3-AE5C-B7437DADDB15}" dt="2024-04-29T23:15:50.291" v="24"/>
          <ac:spMkLst>
            <pc:docMk/>
            <pc:sldMk cId="4208618613" sldId="303"/>
            <ac:spMk id="45" creationId="{A6C312CA-4A46-AD67-8C71-149F9DEAAE37}"/>
          </ac:spMkLst>
        </pc:spChg>
        <pc:spChg chg="add">
          <ac:chgData name="Janelle Christine Pena" userId="S::janelle.pena@nau.edu::f7777f37-2b00-4ea2-922e-9e60a9ba5eb5" providerId="AD" clId="Web-{65E21966-99C7-49F3-AE5C-B7437DADDB15}" dt="2024-04-29T23:15:50.323" v="25"/>
          <ac:spMkLst>
            <pc:docMk/>
            <pc:sldMk cId="4208618613" sldId="303"/>
            <ac:spMk id="47" creationId="{472D643E-E4FF-BB17-E3B3-71086B3423CF}"/>
          </ac:spMkLst>
        </pc:spChg>
        <pc:spChg chg="add mod">
          <ac:chgData name="Janelle Christine Pena" userId="S::janelle.pena@nau.edu::f7777f37-2b00-4ea2-922e-9e60a9ba5eb5" providerId="AD" clId="Web-{65E21966-99C7-49F3-AE5C-B7437DADDB15}" dt="2024-04-29T23:16:13.495" v="32" actId="20577"/>
          <ac:spMkLst>
            <pc:docMk/>
            <pc:sldMk cId="4208618613" sldId="303"/>
            <ac:spMk id="80" creationId="{3E34F96B-6A36-BA1B-2EB4-38925704EE6F}"/>
          </ac:spMkLst>
        </pc:spChg>
        <pc:spChg chg="del">
          <ac:chgData name="Janelle Christine Pena" userId="S::janelle.pena@nau.edu::f7777f37-2b00-4ea2-922e-9e60a9ba5eb5" providerId="AD" clId="Web-{65E21966-99C7-49F3-AE5C-B7437DADDB15}" dt="2024-04-29T23:15:48.463" v="23"/>
          <ac:spMkLst>
            <pc:docMk/>
            <pc:sldMk cId="4208618613" sldId="303"/>
            <ac:spMk id="104" creationId="{0B0D57DB-B562-9021-BD44-784981F42816}"/>
          </ac:spMkLst>
        </pc:spChg>
        <pc:grpChg chg="add del">
          <ac:chgData name="Janelle Christine Pena" userId="S::janelle.pena@nau.edu::f7777f37-2b00-4ea2-922e-9e60a9ba5eb5" providerId="AD" clId="Web-{65E21966-99C7-49F3-AE5C-B7437DADDB15}" dt="2024-04-29T23:15:33.478" v="18"/>
          <ac:grpSpMkLst>
            <pc:docMk/>
            <pc:sldMk cId="4208618613" sldId="303"/>
            <ac:grpSpMk id="37" creationId="{27012057-D7B4-D32C-7271-138EDF77AFAC}"/>
          </ac:grpSpMkLst>
        </pc:grpChg>
        <pc:grpChg chg="add">
          <ac:chgData name="Janelle Christine Pena" userId="S::janelle.pena@nau.edu::f7777f37-2b00-4ea2-922e-9e60a9ba5eb5" providerId="AD" clId="Web-{65E21966-99C7-49F3-AE5C-B7437DADDB15}" dt="2024-04-29T23:15:50.463" v="26"/>
          <ac:grpSpMkLst>
            <pc:docMk/>
            <pc:sldMk cId="4208618613" sldId="303"/>
            <ac:grpSpMk id="78" creationId="{EF03B64A-F596-6BF5-B312-950D549E71F9}"/>
          </ac:grpSpMkLst>
        </pc:grpChg>
        <pc:picChg chg="add del">
          <ac:chgData name="Janelle Christine Pena" userId="S::janelle.pena@nau.edu::f7777f37-2b00-4ea2-922e-9e60a9ba5eb5" providerId="AD" clId="Web-{65E21966-99C7-49F3-AE5C-B7437DADDB15}" dt="2024-04-29T23:15:33.478" v="16"/>
          <ac:picMkLst>
            <pc:docMk/>
            <pc:sldMk cId="4208618613" sldId="303"/>
            <ac:picMk id="41" creationId="{BC0A3921-5B56-AEDE-1069-3193E6D41E2A}"/>
          </ac:picMkLst>
        </pc:picChg>
        <pc:picChg chg="add">
          <ac:chgData name="Janelle Christine Pena" userId="S::janelle.pena@nau.edu::f7777f37-2b00-4ea2-922e-9e60a9ba5eb5" providerId="AD" clId="Web-{65E21966-99C7-49F3-AE5C-B7437DADDB15}" dt="2024-04-29T23:15:50.510" v="28"/>
          <ac:picMkLst>
            <pc:docMk/>
            <pc:sldMk cId="4208618613" sldId="303"/>
            <ac:picMk id="82" creationId="{B4432153-FD22-AC87-520D-A9157F316A22}"/>
          </ac:picMkLst>
        </pc:picChg>
      </pc:sldChg>
      <pc:sldChg chg="add replId">
        <pc:chgData name="Janelle Christine Pena" userId="S::janelle.pena@nau.edu::f7777f37-2b00-4ea2-922e-9e60a9ba5eb5" providerId="AD" clId="Web-{65E21966-99C7-49F3-AE5C-B7437DADDB15}" dt="2024-04-29T23:16:18.745" v="34"/>
        <pc:sldMkLst>
          <pc:docMk/>
          <pc:sldMk cId="1563178423" sldId="304"/>
        </pc:sldMkLst>
      </pc:sldChg>
      <pc:sldChg chg="addSp delSp modSp add replId">
        <pc:chgData name="Janelle Christine Pena" userId="S::janelle.pena@nau.edu::f7777f37-2b00-4ea2-922e-9e60a9ba5eb5" providerId="AD" clId="Web-{65E21966-99C7-49F3-AE5C-B7437DADDB15}" dt="2024-04-29T23:18:17.343" v="75"/>
        <pc:sldMkLst>
          <pc:docMk/>
          <pc:sldMk cId="3919660811" sldId="305"/>
        </pc:sldMkLst>
        <pc:spChg chg="del">
          <ac:chgData name="Janelle Christine Pena" userId="S::janelle.pena@nau.edu::f7777f37-2b00-4ea2-922e-9e60a9ba5eb5" providerId="AD" clId="Web-{65E21966-99C7-49F3-AE5C-B7437DADDB15}" dt="2024-04-29T23:16:31.824" v="41"/>
          <ac:spMkLst>
            <pc:docMk/>
            <pc:sldMk cId="3919660811" sldId="305"/>
            <ac:spMk id="45" creationId="{A6C312CA-4A46-AD67-8C71-149F9DEAAE37}"/>
          </ac:spMkLst>
        </pc:spChg>
        <pc:spChg chg="del">
          <ac:chgData name="Janelle Christine Pena" userId="S::janelle.pena@nau.edu::f7777f37-2b00-4ea2-922e-9e60a9ba5eb5" providerId="AD" clId="Web-{65E21966-99C7-49F3-AE5C-B7437DADDB15}" dt="2024-04-29T23:16:31.824" v="40"/>
          <ac:spMkLst>
            <pc:docMk/>
            <pc:sldMk cId="3919660811" sldId="305"/>
            <ac:spMk id="47" creationId="{472D643E-E4FF-BB17-E3B3-71086B3423CF}"/>
          </ac:spMkLst>
        </pc:spChg>
        <pc:spChg chg="del">
          <ac:chgData name="Janelle Christine Pena" userId="S::janelle.pena@nau.edu::f7777f37-2b00-4ea2-922e-9e60a9ba5eb5" providerId="AD" clId="Web-{65E21966-99C7-49F3-AE5C-B7437DADDB15}" dt="2024-04-29T23:16:31.824" v="38"/>
          <ac:spMkLst>
            <pc:docMk/>
            <pc:sldMk cId="3919660811" sldId="305"/>
            <ac:spMk id="80" creationId="{3E34F96B-6A36-BA1B-2EB4-38925704EE6F}"/>
          </ac:spMkLst>
        </pc:spChg>
        <pc:grpChg chg="del">
          <ac:chgData name="Janelle Christine Pena" userId="S::janelle.pena@nau.edu::f7777f37-2b00-4ea2-922e-9e60a9ba5eb5" providerId="AD" clId="Web-{65E21966-99C7-49F3-AE5C-B7437DADDB15}" dt="2024-04-29T23:16:31.824" v="39"/>
          <ac:grpSpMkLst>
            <pc:docMk/>
            <pc:sldMk cId="3919660811" sldId="305"/>
            <ac:grpSpMk id="78" creationId="{EF03B64A-F596-6BF5-B312-950D549E71F9}"/>
          </ac:grpSpMkLst>
        </pc:grpChg>
        <pc:picChg chg="add mod">
          <ac:chgData name="Janelle Christine Pena" userId="S::janelle.pena@nau.edu::f7777f37-2b00-4ea2-922e-9e60a9ba5eb5" providerId="AD" clId="Web-{65E21966-99C7-49F3-AE5C-B7437DADDB15}" dt="2024-04-29T23:18:17.343" v="75"/>
          <ac:picMkLst>
            <pc:docMk/>
            <pc:sldMk cId="3919660811" sldId="305"/>
            <ac:picMk id="2" creationId="{DDA39535-17D3-6585-66F6-F11D90DB1378}"/>
          </ac:picMkLst>
        </pc:picChg>
        <pc:picChg chg="del">
          <ac:chgData name="Janelle Christine Pena" userId="S::janelle.pena@nau.edu::f7777f37-2b00-4ea2-922e-9e60a9ba5eb5" providerId="AD" clId="Web-{65E21966-99C7-49F3-AE5C-B7437DADDB15}" dt="2024-04-29T23:16:32.543" v="42"/>
          <ac:picMkLst>
            <pc:docMk/>
            <pc:sldMk cId="3919660811" sldId="305"/>
            <ac:picMk id="82" creationId="{B4432153-FD22-AC87-520D-A9157F316A22}"/>
          </ac:picMkLst>
        </pc:picChg>
      </pc:sldChg>
      <pc:sldChg chg="addSp delSp modSp add replId">
        <pc:chgData name="Janelle Christine Pena" userId="S::janelle.pena@nau.edu::f7777f37-2b00-4ea2-922e-9e60a9ba5eb5" providerId="AD" clId="Web-{65E21966-99C7-49F3-AE5C-B7437DADDB15}" dt="2024-04-29T23:22:25.287" v="109" actId="1076"/>
        <pc:sldMkLst>
          <pc:docMk/>
          <pc:sldMk cId="3888523680" sldId="306"/>
        </pc:sldMkLst>
        <pc:spChg chg="add del">
          <ac:chgData name="Janelle Christine Pena" userId="S::janelle.pena@nau.edu::f7777f37-2b00-4ea2-922e-9e60a9ba5eb5" providerId="AD" clId="Web-{65E21966-99C7-49F3-AE5C-B7437DADDB15}" dt="2024-04-29T23:16:53.918" v="57"/>
          <ac:spMkLst>
            <pc:docMk/>
            <pc:sldMk cId="3888523680" sldId="306"/>
            <ac:spMk id="45" creationId="{A6C312CA-4A46-AD67-8C71-149F9DEAAE37}"/>
          </ac:spMkLst>
        </pc:spChg>
        <pc:spChg chg="add del">
          <ac:chgData name="Janelle Christine Pena" userId="S::janelle.pena@nau.edu::f7777f37-2b00-4ea2-922e-9e60a9ba5eb5" providerId="AD" clId="Web-{65E21966-99C7-49F3-AE5C-B7437DADDB15}" dt="2024-04-29T23:16:53.918" v="56"/>
          <ac:spMkLst>
            <pc:docMk/>
            <pc:sldMk cId="3888523680" sldId="306"/>
            <ac:spMk id="47" creationId="{472D643E-E4FF-BB17-E3B3-71086B3423CF}"/>
          </ac:spMkLst>
        </pc:spChg>
        <pc:spChg chg="add del">
          <ac:chgData name="Janelle Christine Pena" userId="S::janelle.pena@nau.edu::f7777f37-2b00-4ea2-922e-9e60a9ba5eb5" providerId="AD" clId="Web-{65E21966-99C7-49F3-AE5C-B7437DADDB15}" dt="2024-04-29T23:16:56.762" v="58"/>
          <ac:spMkLst>
            <pc:docMk/>
            <pc:sldMk cId="3888523680" sldId="306"/>
            <ac:spMk id="80" creationId="{3E34F96B-6A36-BA1B-2EB4-38925704EE6F}"/>
          </ac:spMkLst>
        </pc:spChg>
        <pc:grpChg chg="add del">
          <ac:chgData name="Janelle Christine Pena" userId="S::janelle.pena@nau.edu::f7777f37-2b00-4ea2-922e-9e60a9ba5eb5" providerId="AD" clId="Web-{65E21966-99C7-49F3-AE5C-B7437DADDB15}" dt="2024-04-29T23:16:56.762" v="59"/>
          <ac:grpSpMkLst>
            <pc:docMk/>
            <pc:sldMk cId="3888523680" sldId="306"/>
            <ac:grpSpMk id="78" creationId="{EF03B64A-F596-6BF5-B312-950D549E71F9}"/>
          </ac:grpSpMkLst>
        </pc:grpChg>
        <pc:picChg chg="add del mod">
          <ac:chgData name="Janelle Christine Pena" userId="S::janelle.pena@nau.edu::f7777f37-2b00-4ea2-922e-9e60a9ba5eb5" providerId="AD" clId="Web-{65E21966-99C7-49F3-AE5C-B7437DADDB15}" dt="2024-04-29T23:19:15.235" v="80"/>
          <ac:picMkLst>
            <pc:docMk/>
            <pc:sldMk cId="3888523680" sldId="306"/>
            <ac:picMk id="2" creationId="{FC5F6C4C-5E02-BF62-AD56-5699FE362F91}"/>
          </ac:picMkLst>
        </pc:picChg>
        <pc:picChg chg="add del mod">
          <ac:chgData name="Janelle Christine Pena" userId="S::janelle.pena@nau.edu::f7777f37-2b00-4ea2-922e-9e60a9ba5eb5" providerId="AD" clId="Web-{65E21966-99C7-49F3-AE5C-B7437DADDB15}" dt="2024-04-29T23:19:10.563" v="79"/>
          <ac:picMkLst>
            <pc:docMk/>
            <pc:sldMk cId="3888523680" sldId="306"/>
            <ac:picMk id="3" creationId="{5DD56FE6-AA68-3603-E24C-F28714EA60BD}"/>
          </ac:picMkLst>
        </pc:picChg>
        <pc:picChg chg="add del mod">
          <ac:chgData name="Janelle Christine Pena" userId="S::janelle.pena@nau.edu::f7777f37-2b00-4ea2-922e-9e60a9ba5eb5" providerId="AD" clId="Web-{65E21966-99C7-49F3-AE5C-B7437DADDB15}" dt="2024-04-29T23:19:48.798" v="82"/>
          <ac:picMkLst>
            <pc:docMk/>
            <pc:sldMk cId="3888523680" sldId="306"/>
            <ac:picMk id="4" creationId="{E3B41BA1-AB6F-398C-8B4B-FA78A86E61A2}"/>
          </ac:picMkLst>
        </pc:picChg>
        <pc:picChg chg="add del mod">
          <ac:chgData name="Janelle Christine Pena" userId="S::janelle.pena@nau.edu::f7777f37-2b00-4ea2-922e-9e60a9ba5eb5" providerId="AD" clId="Web-{65E21966-99C7-49F3-AE5C-B7437DADDB15}" dt="2024-04-29T23:20:07.955" v="84"/>
          <ac:picMkLst>
            <pc:docMk/>
            <pc:sldMk cId="3888523680" sldId="306"/>
            <ac:picMk id="5" creationId="{F6D0DF52-9E5E-2F06-6B44-4C8495FB7909}"/>
          </ac:picMkLst>
        </pc:picChg>
        <pc:picChg chg="add del mod modCrop">
          <ac:chgData name="Janelle Christine Pena" userId="S::janelle.pena@nau.edu::f7777f37-2b00-4ea2-922e-9e60a9ba5eb5" providerId="AD" clId="Web-{65E21966-99C7-49F3-AE5C-B7437DADDB15}" dt="2024-04-29T23:20:51.269" v="88"/>
          <ac:picMkLst>
            <pc:docMk/>
            <pc:sldMk cId="3888523680" sldId="306"/>
            <ac:picMk id="6" creationId="{88D498A4-17D9-56DA-21A8-A5D24F6FBB83}"/>
          </ac:picMkLst>
        </pc:picChg>
        <pc:picChg chg="add del mod">
          <ac:chgData name="Janelle Christine Pena" userId="S::janelle.pena@nau.edu::f7777f37-2b00-4ea2-922e-9e60a9ba5eb5" providerId="AD" clId="Web-{65E21966-99C7-49F3-AE5C-B7437DADDB15}" dt="2024-04-29T23:20:58.582" v="90"/>
          <ac:picMkLst>
            <pc:docMk/>
            <pc:sldMk cId="3888523680" sldId="306"/>
            <ac:picMk id="7" creationId="{C3719531-744B-426A-C9AD-7D600EB3AEB5}"/>
          </ac:picMkLst>
        </pc:picChg>
        <pc:picChg chg="add del mod">
          <ac:chgData name="Janelle Christine Pena" userId="S::janelle.pena@nau.edu::f7777f37-2b00-4ea2-922e-9e60a9ba5eb5" providerId="AD" clId="Web-{65E21966-99C7-49F3-AE5C-B7437DADDB15}" dt="2024-04-29T23:21:33.739" v="99"/>
          <ac:picMkLst>
            <pc:docMk/>
            <pc:sldMk cId="3888523680" sldId="306"/>
            <ac:picMk id="8" creationId="{D543EAA8-D26B-C9BF-4364-4749BBF70AD3}"/>
          </ac:picMkLst>
        </pc:picChg>
        <pc:picChg chg="add mod">
          <ac:chgData name="Janelle Christine Pena" userId="S::janelle.pena@nau.edu::f7777f37-2b00-4ea2-922e-9e60a9ba5eb5" providerId="AD" clId="Web-{65E21966-99C7-49F3-AE5C-B7437DADDB15}" dt="2024-04-29T23:22:20.881" v="107" actId="1076"/>
          <ac:picMkLst>
            <pc:docMk/>
            <pc:sldMk cId="3888523680" sldId="306"/>
            <ac:picMk id="9" creationId="{EAFE14F1-8AEB-34B1-0D96-BE59DEAAAC2A}"/>
          </ac:picMkLst>
        </pc:picChg>
        <pc:picChg chg="add mod">
          <ac:chgData name="Janelle Christine Pena" userId="S::janelle.pena@nau.edu::f7777f37-2b00-4ea2-922e-9e60a9ba5eb5" providerId="AD" clId="Web-{65E21966-99C7-49F3-AE5C-B7437DADDB15}" dt="2024-04-29T23:21:54.568" v="102" actId="1076"/>
          <ac:picMkLst>
            <pc:docMk/>
            <pc:sldMk cId="3888523680" sldId="306"/>
            <ac:picMk id="10" creationId="{1757F56B-C50E-3EB1-B852-80087EF3F72A}"/>
          </ac:picMkLst>
        </pc:picChg>
        <pc:picChg chg="add mod">
          <ac:chgData name="Janelle Christine Pena" userId="S::janelle.pena@nau.edu::f7777f37-2b00-4ea2-922e-9e60a9ba5eb5" providerId="AD" clId="Web-{65E21966-99C7-49F3-AE5C-B7437DADDB15}" dt="2024-04-29T23:22:25.287" v="109" actId="1076"/>
          <ac:picMkLst>
            <pc:docMk/>
            <pc:sldMk cId="3888523680" sldId="306"/>
            <ac:picMk id="11" creationId="{F583EBF1-5DA3-E28C-8C3F-9F4945F26A19}"/>
          </ac:picMkLst>
        </pc:picChg>
        <pc:picChg chg="add del">
          <ac:chgData name="Janelle Christine Pena" userId="S::janelle.pena@nau.edu::f7777f37-2b00-4ea2-922e-9e60a9ba5eb5" providerId="AD" clId="Web-{65E21966-99C7-49F3-AE5C-B7437DADDB15}" dt="2024-04-29T23:16:53.918" v="55"/>
          <ac:picMkLst>
            <pc:docMk/>
            <pc:sldMk cId="3888523680" sldId="306"/>
            <ac:picMk id="82" creationId="{B4432153-FD22-AC87-520D-A9157F316A22}"/>
          </ac:picMkLst>
        </pc:picChg>
        <pc:picChg chg="add del">
          <ac:chgData name="Janelle Christine Pena" userId="S::janelle.pena@nau.edu::f7777f37-2b00-4ea2-922e-9e60a9ba5eb5" providerId="AD" clId="Web-{65E21966-99C7-49F3-AE5C-B7437DADDB15}" dt="2024-04-29T23:16:48.934" v="51"/>
          <ac:picMkLst>
            <pc:docMk/>
            <pc:sldMk cId="3888523680" sldId="306"/>
            <ac:picMk id="102" creationId="{8624D46B-3B8C-2A4C-D82B-EFF6E0703F9A}"/>
          </ac:picMkLst>
        </pc:picChg>
      </pc:sldChg>
      <pc:sldChg chg="addSp delSp modSp add ord replId">
        <pc:chgData name="Janelle Christine Pena" userId="S::janelle.pena@nau.edu::f7777f37-2b00-4ea2-922e-9e60a9ba5eb5" providerId="AD" clId="Web-{65E21966-99C7-49F3-AE5C-B7437DADDB15}" dt="2024-04-29T23:18:00.311" v="74"/>
        <pc:sldMkLst>
          <pc:docMk/>
          <pc:sldMk cId="776532614" sldId="307"/>
        </pc:sldMkLst>
        <pc:spChg chg="del">
          <ac:chgData name="Janelle Christine Pena" userId="S::janelle.pena@nau.edu::f7777f37-2b00-4ea2-922e-9e60a9ba5eb5" providerId="AD" clId="Web-{65E21966-99C7-49F3-AE5C-B7437DADDB15}" dt="2024-04-29T23:17:26.263" v="72"/>
          <ac:spMkLst>
            <pc:docMk/>
            <pc:sldMk cId="776532614" sldId="307"/>
            <ac:spMk id="45" creationId="{A6C312CA-4A46-AD67-8C71-149F9DEAAE37}"/>
          </ac:spMkLst>
        </pc:spChg>
        <pc:spChg chg="add del">
          <ac:chgData name="Janelle Christine Pena" userId="S::janelle.pena@nau.edu::f7777f37-2b00-4ea2-922e-9e60a9ba5eb5" providerId="AD" clId="Web-{65E21966-99C7-49F3-AE5C-B7437DADDB15}" dt="2024-04-29T23:17:26.263" v="71"/>
          <ac:spMkLst>
            <pc:docMk/>
            <pc:sldMk cId="776532614" sldId="307"/>
            <ac:spMk id="47" creationId="{472D643E-E4FF-BB17-E3B3-71086B3423CF}"/>
          </ac:spMkLst>
        </pc:spChg>
        <pc:spChg chg="del">
          <ac:chgData name="Janelle Christine Pena" userId="S::janelle.pena@nau.edu::f7777f37-2b00-4ea2-922e-9e60a9ba5eb5" providerId="AD" clId="Web-{65E21966-99C7-49F3-AE5C-B7437DADDB15}" dt="2024-04-29T23:17:26.263" v="69"/>
          <ac:spMkLst>
            <pc:docMk/>
            <pc:sldMk cId="776532614" sldId="307"/>
            <ac:spMk id="80" creationId="{3E34F96B-6A36-BA1B-2EB4-38925704EE6F}"/>
          </ac:spMkLst>
        </pc:spChg>
        <pc:grpChg chg="add del">
          <ac:chgData name="Janelle Christine Pena" userId="S::janelle.pena@nau.edu::f7777f37-2b00-4ea2-922e-9e60a9ba5eb5" providerId="AD" clId="Web-{65E21966-99C7-49F3-AE5C-B7437DADDB15}" dt="2024-04-29T23:17:26.263" v="70"/>
          <ac:grpSpMkLst>
            <pc:docMk/>
            <pc:sldMk cId="776532614" sldId="307"/>
            <ac:grpSpMk id="78" creationId="{EF03B64A-F596-6BF5-B312-950D549E71F9}"/>
          </ac:grpSpMkLst>
        </pc:grpChg>
        <pc:picChg chg="add mod">
          <ac:chgData name="Janelle Christine Pena" userId="S::janelle.pena@nau.edu::f7777f37-2b00-4ea2-922e-9e60a9ba5eb5" providerId="AD" clId="Web-{65E21966-99C7-49F3-AE5C-B7437DADDB15}" dt="2024-04-29T23:17:54.498" v="73"/>
          <ac:picMkLst>
            <pc:docMk/>
            <pc:sldMk cId="776532614" sldId="307"/>
            <ac:picMk id="2" creationId="{61B89623-E574-BF8A-15F5-32674DBCFCE8}"/>
          </ac:picMkLst>
        </pc:picChg>
        <pc:picChg chg="add del">
          <ac:chgData name="Janelle Christine Pena" userId="S::janelle.pena@nau.edu::f7777f37-2b00-4ea2-922e-9e60a9ba5eb5" providerId="AD" clId="Web-{65E21966-99C7-49F3-AE5C-B7437DADDB15}" dt="2024-04-29T23:17:26.263" v="68"/>
          <ac:picMkLst>
            <pc:docMk/>
            <pc:sldMk cId="776532614" sldId="307"/>
            <ac:picMk id="82" creationId="{B4432153-FD22-AC87-520D-A9157F316A22}"/>
          </ac:picMkLst>
        </pc:picChg>
        <pc:picChg chg="add del">
          <ac:chgData name="Janelle Christine Pena" userId="S::janelle.pena@nau.edu::f7777f37-2b00-4ea2-922e-9e60a9ba5eb5" providerId="AD" clId="Web-{65E21966-99C7-49F3-AE5C-B7437DADDB15}" dt="2024-04-29T23:17:17.247" v="64"/>
          <ac:picMkLst>
            <pc:docMk/>
            <pc:sldMk cId="776532614" sldId="307"/>
            <ac:picMk id="103" creationId="{22235671-A447-6C28-E720-A10D43D5C320}"/>
          </ac:picMkLst>
        </pc:picChg>
      </pc:sldChg>
      <pc:sldChg chg="addSp delSp modSp add replId">
        <pc:chgData name="Janelle Christine Pena" userId="S::janelle.pena@nau.edu::f7777f37-2b00-4ea2-922e-9e60a9ba5eb5" providerId="AD" clId="Web-{65E21966-99C7-49F3-AE5C-B7437DADDB15}" dt="2024-04-29T23:24:58.917" v="130" actId="1076"/>
        <pc:sldMkLst>
          <pc:docMk/>
          <pc:sldMk cId="1111669530" sldId="308"/>
        </pc:sldMkLst>
        <pc:spChg chg="add del mod">
          <ac:chgData name="Janelle Christine Pena" userId="S::janelle.pena@nau.edu::f7777f37-2b00-4ea2-922e-9e60a9ba5eb5" providerId="AD" clId="Web-{65E21966-99C7-49F3-AE5C-B7437DADDB15}" dt="2024-04-29T23:23:29.180" v="118"/>
          <ac:spMkLst>
            <pc:docMk/>
            <pc:sldMk cId="1111669530" sldId="308"/>
            <ac:spMk id="3" creationId="{E2720C32-1BCD-DC84-788E-D9188E7C8578}"/>
          </ac:spMkLst>
        </pc:spChg>
        <pc:spChg chg="del">
          <ac:chgData name="Janelle Christine Pena" userId="S::janelle.pena@nau.edu::f7777f37-2b00-4ea2-922e-9e60a9ba5eb5" providerId="AD" clId="Web-{65E21966-99C7-49F3-AE5C-B7437DADDB15}" dt="2024-04-29T23:23:16.836" v="112"/>
          <ac:spMkLst>
            <pc:docMk/>
            <pc:sldMk cId="1111669530" sldId="308"/>
            <ac:spMk id="5" creationId="{00354B9F-8DEE-DA3B-14F9-715EDE6AD2C9}"/>
          </ac:spMkLst>
        </pc:spChg>
        <pc:spChg chg="del">
          <ac:chgData name="Janelle Christine Pena" userId="S::janelle.pena@nau.edu::f7777f37-2b00-4ea2-922e-9e60a9ba5eb5" providerId="AD" clId="Web-{65E21966-99C7-49F3-AE5C-B7437DADDB15}" dt="2024-04-29T23:23:16.930" v="113"/>
          <ac:spMkLst>
            <pc:docMk/>
            <pc:sldMk cId="1111669530" sldId="308"/>
            <ac:spMk id="104" creationId="{B0DC0024-7BBB-1A8C-5768-B00BE7F30B1B}"/>
          </ac:spMkLst>
        </pc:spChg>
        <pc:picChg chg="add del mod">
          <ac:chgData name="Janelle Christine Pena" userId="S::janelle.pena@nau.edu::f7777f37-2b00-4ea2-922e-9e60a9ba5eb5" providerId="AD" clId="Web-{65E21966-99C7-49F3-AE5C-B7437DADDB15}" dt="2024-04-29T23:23:23.805" v="115"/>
          <ac:picMkLst>
            <pc:docMk/>
            <pc:sldMk cId="1111669530" sldId="308"/>
            <ac:picMk id="4" creationId="{9BEAB8E8-C782-F226-B74A-20C14999FA35}"/>
          </ac:picMkLst>
        </pc:picChg>
        <pc:picChg chg="add mod">
          <ac:chgData name="Janelle Christine Pena" userId="S::janelle.pena@nau.edu::f7777f37-2b00-4ea2-922e-9e60a9ba5eb5" providerId="AD" clId="Web-{65E21966-99C7-49F3-AE5C-B7437DADDB15}" dt="2024-04-29T23:24:17.119" v="126" actId="1076"/>
          <ac:picMkLst>
            <pc:docMk/>
            <pc:sldMk cId="1111669530" sldId="308"/>
            <ac:picMk id="6" creationId="{62BD8EE2-0F52-4718-2AF0-46C55607A1CB}"/>
          </ac:picMkLst>
        </pc:picChg>
        <pc:picChg chg="add del mod">
          <ac:chgData name="Janelle Christine Pena" userId="S::janelle.pena@nau.edu::f7777f37-2b00-4ea2-922e-9e60a9ba5eb5" providerId="AD" clId="Web-{65E21966-99C7-49F3-AE5C-B7437DADDB15}" dt="2024-04-29T23:24:08.040" v="122"/>
          <ac:picMkLst>
            <pc:docMk/>
            <pc:sldMk cId="1111669530" sldId="308"/>
            <ac:picMk id="7" creationId="{B823625D-D580-94D3-B088-31B1327DA4E2}"/>
          </ac:picMkLst>
        </pc:picChg>
        <pc:picChg chg="add del mod">
          <ac:chgData name="Janelle Christine Pena" userId="S::janelle.pena@nau.edu::f7777f37-2b00-4ea2-922e-9e60a9ba5eb5" providerId="AD" clId="Web-{65E21966-99C7-49F3-AE5C-B7437DADDB15}" dt="2024-04-29T23:24:38.682" v="128"/>
          <ac:picMkLst>
            <pc:docMk/>
            <pc:sldMk cId="1111669530" sldId="308"/>
            <ac:picMk id="8" creationId="{8D31DC69-1C3D-261F-3225-D0EB9A73FE08}"/>
          </ac:picMkLst>
        </pc:picChg>
        <pc:picChg chg="add mod">
          <ac:chgData name="Janelle Christine Pena" userId="S::janelle.pena@nau.edu::f7777f37-2b00-4ea2-922e-9e60a9ba5eb5" providerId="AD" clId="Web-{65E21966-99C7-49F3-AE5C-B7437DADDB15}" dt="2024-04-29T23:24:58.917" v="130" actId="1076"/>
          <ac:picMkLst>
            <pc:docMk/>
            <pc:sldMk cId="1111669530" sldId="308"/>
            <ac:picMk id="9" creationId="{B448CC9E-1821-17D6-2CC6-4F84B37BEEC8}"/>
          </ac:picMkLst>
        </pc:picChg>
      </pc:sldChg>
      <pc:sldChg chg="add del replId">
        <pc:chgData name="Janelle Christine Pena" userId="S::janelle.pena@nau.edu::f7777f37-2b00-4ea2-922e-9e60a9ba5eb5" providerId="AD" clId="Web-{65E21966-99C7-49F3-AE5C-B7437DADDB15}" dt="2024-04-29T23:25:24.277" v="131"/>
        <pc:sldMkLst>
          <pc:docMk/>
          <pc:sldMk cId="3846657226" sldId="309"/>
        </pc:sldMkLst>
      </pc:sldChg>
      <pc:sldMasterChg chg="add addSldLayout">
        <pc:chgData name="Janelle Christine Pena" userId="S::janelle.pena@nau.edu::f7777f37-2b00-4ea2-922e-9e60a9ba5eb5" providerId="AD" clId="Web-{65E21966-99C7-49F3-AE5C-B7437DADDB15}" dt="2024-04-29T23:14:39.899" v="3"/>
        <pc:sldMasterMkLst>
          <pc:docMk/>
          <pc:sldMasterMk cId="2642933007" sldId="2147483690"/>
        </pc:sldMasterMkLst>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1978755374" sldId="2147483691"/>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3629338237" sldId="2147483692"/>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3698588390" sldId="2147483693"/>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4293666573" sldId="2147483694"/>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2251886964" sldId="2147483695"/>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4079984684" sldId="2147483696"/>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1785564072" sldId="2147483697"/>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3469237254" sldId="2147483698"/>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599399801" sldId="2147483699"/>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822254315" sldId="2147483700"/>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2405796630" sldId="2147483701"/>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2302928831" sldId="2147483702"/>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1308629076" sldId="2147483703"/>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740262105" sldId="2147483704"/>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1218405166" sldId="2147483705"/>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1924361127" sldId="2147483706"/>
          </pc:sldLayoutMkLst>
        </pc:sldLayoutChg>
        <pc:sldLayoutChg chg="add">
          <pc:chgData name="Janelle Christine Pena" userId="S::janelle.pena@nau.edu::f7777f37-2b00-4ea2-922e-9e60a9ba5eb5" providerId="AD" clId="Web-{65E21966-99C7-49F3-AE5C-B7437DADDB15}" dt="2024-04-29T23:14:39.899" v="3"/>
          <pc:sldLayoutMkLst>
            <pc:docMk/>
            <pc:sldMasterMk cId="2642933007" sldId="2147483690"/>
            <pc:sldLayoutMk cId="8529495" sldId="21474837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1B60E-2D00-5F48-0B92-DD88C6BCF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Teammate</a:t>
            </a:r>
          </a:p>
        </p:txBody>
      </p:sp>
      <p:sp>
        <p:nvSpPr>
          <p:cNvPr id="3" name="Date Placeholder 2">
            <a:extLst>
              <a:ext uri="{FF2B5EF4-FFF2-40B4-BE49-F238E27FC236}">
                <a16:creationId xmlns:a16="http://schemas.microsoft.com/office/drawing/2014/main" id="{74A9190B-C180-38EA-0EAF-2A4442A070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49789-E787-4B89-9124-AF1129ECA5F6}" type="datetimeFigureOut">
              <a:rPr lang="en-US" smtClean="0"/>
              <a:t>4/29/2024</a:t>
            </a:fld>
            <a:endParaRPr lang="en-US"/>
          </a:p>
        </p:txBody>
      </p:sp>
      <p:sp>
        <p:nvSpPr>
          <p:cNvPr id="4" name="Footer Placeholder 3">
            <a:extLst>
              <a:ext uri="{FF2B5EF4-FFF2-40B4-BE49-F238E27FC236}">
                <a16:creationId xmlns:a16="http://schemas.microsoft.com/office/drawing/2014/main" id="{B789A434-2199-D753-6321-3AC52967C9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B47B15-1B4E-28F3-744C-12F5546E1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305FC9-EA8A-4996-A24E-2D5FF5FA7D7D}" type="slidenum">
              <a:rPr lang="en-US" smtClean="0"/>
              <a:t>‹#›</a:t>
            </a:fld>
            <a:endParaRPr lang="en-US"/>
          </a:p>
        </p:txBody>
      </p:sp>
    </p:spTree>
    <p:extLst>
      <p:ext uri="{BB962C8B-B14F-4D97-AF65-F5344CB8AC3E}">
        <p14:creationId xmlns:p14="http://schemas.microsoft.com/office/powerpoint/2010/main" val="337527650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Teammate</a:t>
            </a:r>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75751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54664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632365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58756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98177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77350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E9FEB65A-A783-BA5F-9605-E11233F32EDB}"/>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ABBF2386-D36D-76D3-90E5-D22DBE4B70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3F2D6D06-7197-C5E4-C4EB-770E2AA289B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FCE49884-C75C-EA5F-FD54-5B6E545C451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94071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4BD8E46E-C842-84C2-A9B9-E7CB734E4759}"/>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DDFBBCD7-075A-8BAC-1AF3-071756F244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083BCD9-23A4-FDDE-6685-F084E15BC4A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D0FA1C6F-ADA1-5C59-5740-349AF2512D8C}"/>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0253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E9FEB65A-A783-BA5F-9605-E11233F32EDB}"/>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ABBF2386-D36D-76D3-90E5-D22DBE4B70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3F2D6D06-7197-C5E4-C4EB-770E2AA289B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FCE49884-C75C-EA5F-FD54-5B6E545C451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74656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8c13c6ea26_4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Janelle Conclusion</a:t>
            </a:r>
            <a:endParaRPr dirty="0"/>
          </a:p>
          <a:p>
            <a:pPr marL="0" lvl="0" indent="0" algn="l" rtl="0">
              <a:spcBef>
                <a:spcPts val="0"/>
              </a:spcBef>
              <a:spcAft>
                <a:spcPts val="0"/>
              </a:spcAft>
              <a:buNone/>
            </a:pPr>
            <a:r>
              <a:rPr lang="en-US" dirty="0"/>
              <a:t>Like so many projects before,  the end is just the beginning. This hydro-plant has the ability to change the lives of people on the </a:t>
            </a:r>
            <a:r>
              <a:rPr lang="en-US" dirty="0" err="1"/>
              <a:t>navajo</a:t>
            </a:r>
            <a:r>
              <a:rPr lang="en-US" dirty="0"/>
              <a:t> reservation. When this project is completed, our project might be done but their opportunities have just begun. Thank you for your time we hope you have enjoyed our presentation.</a:t>
            </a:r>
            <a:endParaRPr dirty="0"/>
          </a:p>
        </p:txBody>
      </p:sp>
      <p:sp>
        <p:nvSpPr>
          <p:cNvPr id="359" name="Google Shape;359;g28c13c6ea26_4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40386812-976A-ED33-FABA-F5825388E20E}"/>
              </a:ext>
            </a:extLst>
          </p:cNvPr>
          <p:cNvSpPr>
            <a:spLocks noGrp="1"/>
          </p:cNvSpPr>
          <p:nvPr>
            <p:ph type="hdr" idx="2"/>
          </p:nvPr>
        </p:nvSpPr>
        <p:spPr/>
        <p:txBody>
          <a:bodyPr/>
          <a:lstStyle/>
          <a:p>
            <a:r>
              <a:rPr lang="en-US"/>
              <a:t>Teammate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603A55D1-CE05-91F3-7F7F-DBD85783042D}"/>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A0520015-A80C-717D-EA6A-D7377DA4F4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5B72E477-EEA9-FF5B-2240-11577A0045C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overall pic, heat goes in heat goes out</a:t>
            </a:r>
            <a:endParaRPr dirty="0"/>
          </a:p>
        </p:txBody>
      </p:sp>
      <p:sp>
        <p:nvSpPr>
          <p:cNvPr id="2" name="Header Placeholder 1">
            <a:extLst>
              <a:ext uri="{FF2B5EF4-FFF2-40B4-BE49-F238E27FC236}">
                <a16:creationId xmlns:a16="http://schemas.microsoft.com/office/drawing/2014/main" id="{0754AF87-096C-659F-A995-574D1404AF90}"/>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8918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93DDEE0F-00C0-4F63-14A1-E64BDCE3667F}"/>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0BB9FFA-BC1C-B22D-2BAA-147D80E76F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DB3B4BA1-8906-7231-8E99-617F45EC592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A113858E-5C1A-8558-1EDF-83333C1DB631}"/>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99855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BA0181F3-FB97-2F52-C28E-8C535EFAB353}"/>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6EA8B20-1DB9-8AF7-C457-19E51DCFEC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090CD2C9-45A1-D979-246D-525F0D28A2A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Show big than focus on detail, Rough dimensions, we are buying off the shelf of </a:t>
            </a:r>
            <a:r>
              <a:rPr lang="en-US" dirty="0" err="1"/>
              <a:t>a,b,c,et</a:t>
            </a:r>
            <a:r>
              <a:rPr lang="en-US" dirty="0"/>
              <a:t> Talk about pump calcs, They should know about every </a:t>
            </a:r>
          </a:p>
          <a:p>
            <a:pPr marL="0" lvl="0" indent="0" algn="l" rtl="0">
              <a:spcBef>
                <a:spcPts val="0"/>
              </a:spcBef>
              <a:spcAft>
                <a:spcPts val="0"/>
              </a:spcAft>
              <a:buNone/>
            </a:pPr>
            <a:endParaRPr lang="en-US"/>
          </a:p>
          <a:p>
            <a:pPr marL="0" lvl="0" indent="0" algn="l" rtl="0">
              <a:spcBef>
                <a:spcPts val="0"/>
              </a:spcBef>
              <a:spcAft>
                <a:spcPts val="0"/>
              </a:spcAft>
              <a:buNone/>
            </a:pPr>
            <a:r>
              <a:rPr lang="en-US" dirty="0"/>
              <a:t>There are general HVAC and components,  wiring diagram,  rated of inputs, </a:t>
            </a:r>
          </a:p>
          <a:p>
            <a:pPr marL="0" lvl="0" indent="0" algn="l" rtl="0">
              <a:spcBef>
                <a:spcPts val="0"/>
              </a:spcBef>
              <a:spcAft>
                <a:spcPts val="0"/>
              </a:spcAft>
              <a:buNone/>
            </a:pPr>
            <a:endParaRPr lang="en-US"/>
          </a:p>
          <a:p>
            <a:pPr marL="0" lvl="0" indent="0" algn="l" rtl="0">
              <a:spcBef>
                <a:spcPts val="0"/>
              </a:spcBef>
              <a:spcAft>
                <a:spcPts val="0"/>
              </a:spcAft>
              <a:buNone/>
            </a:pPr>
            <a:r>
              <a:rPr lang="en-US" dirty="0"/>
              <a:t>Pump flow rate,</a:t>
            </a:r>
            <a:endParaRPr dirty="0"/>
          </a:p>
        </p:txBody>
      </p:sp>
      <p:sp>
        <p:nvSpPr>
          <p:cNvPr id="2" name="Header Placeholder 1">
            <a:extLst>
              <a:ext uri="{FF2B5EF4-FFF2-40B4-BE49-F238E27FC236}">
                <a16:creationId xmlns:a16="http://schemas.microsoft.com/office/drawing/2014/main" id="{A65D8264-191A-6802-F479-9BF0971DD6C5}"/>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45401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8968D62-A6DA-D5F6-4C14-772F872707AC}"/>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92D8983E-EF38-0900-4CB0-436CCD3399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D30B740-76ED-17D9-861B-ED63818C7A5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Show the big picture items first (Gen pic) Show rough scale rough dimensions, materials, What does each component do, more detail</a:t>
            </a:r>
          </a:p>
          <a:p>
            <a:pPr marL="0" lvl="0" indent="0" algn="l" rtl="0">
              <a:spcBef>
                <a:spcPts val="0"/>
              </a:spcBef>
              <a:spcAft>
                <a:spcPts val="0"/>
              </a:spcAft>
              <a:buNone/>
            </a:pPr>
            <a:r>
              <a:rPr lang="en-US" dirty="0"/>
              <a:t>Label the different components and simple dimensions</a:t>
            </a:r>
          </a:p>
          <a:p>
            <a:pPr marL="0" lvl="0" indent="0" algn="l" rtl="0">
              <a:spcBef>
                <a:spcPts val="0"/>
              </a:spcBef>
              <a:spcAft>
                <a:spcPts val="0"/>
              </a:spcAft>
              <a:buNone/>
            </a:pPr>
            <a:r>
              <a:rPr lang="en-US" dirty="0"/>
              <a:t>Anything with flowcharts and the cycles</a:t>
            </a:r>
          </a:p>
          <a:p>
            <a:pPr marL="0" lvl="0" indent="0" algn="l" rtl="0">
              <a:spcBef>
                <a:spcPts val="0"/>
              </a:spcBef>
              <a:spcAft>
                <a:spcPts val="0"/>
              </a:spcAft>
              <a:buNone/>
            </a:pPr>
            <a:r>
              <a:rPr lang="en-US" dirty="0"/>
              <a:t>A controller portion</a:t>
            </a:r>
          </a:p>
          <a:p>
            <a:pPr marL="0" lvl="0" indent="0" algn="l" rtl="0">
              <a:spcBef>
                <a:spcPts val="0"/>
              </a:spcBef>
              <a:spcAft>
                <a:spcPts val="0"/>
              </a:spcAft>
              <a:buNone/>
            </a:pPr>
            <a:endParaRPr lang="en-US"/>
          </a:p>
        </p:txBody>
      </p:sp>
      <p:sp>
        <p:nvSpPr>
          <p:cNvPr id="2" name="Header Placeholder 1">
            <a:extLst>
              <a:ext uri="{FF2B5EF4-FFF2-40B4-BE49-F238E27FC236}">
                <a16:creationId xmlns:a16="http://schemas.microsoft.com/office/drawing/2014/main" id="{552D80C2-FCDE-A1B6-C4B5-B21F0963B7B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24984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BFFEC3BD-273A-8CE3-9C2A-F8DDB9C9C1C9}"/>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C22398F0-9D82-001C-E6A5-2B2C95C6F3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07E56476-7252-54BE-67EB-B8A05FBFA9B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FBA0ED58-3CCE-F86E-642F-970B29FD41C1}"/>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09620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8A00B482-01D4-4529-4A99-01B31E33600D}"/>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0FEE967B-7061-F5E8-E830-FC7545E84F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7948CA1E-60C7-582B-24DF-8955A5D1CA4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A2C2364-1133-5DFF-B174-25C2FB7D946F}"/>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672157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98867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50385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engineeringtoolbox.com/copper-tubes-dimensions-pressure-d_84.html" TargetMode="External"/><Relationship Id="rId2" Type="http://schemas.openxmlformats.org/officeDocument/2006/relationships/hyperlink" Target="https://www.petersenproducts.com/pipe-specs/copper-tubing-sizes" TargetMode="External"/><Relationship Id="rId1" Type="http://schemas.openxmlformats.org/officeDocument/2006/relationships/slideLayout" Target="../slideLayouts/slideLayout2.xml"/><Relationship Id="rId4" Type="http://schemas.openxmlformats.org/officeDocument/2006/relationships/hyperlink" Target="https://www.matweb.com/search/datasheet_print.aspx?matguid=9aebe83845c04c1db5126fada6f76f7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371300" y="921425"/>
            <a:ext cx="10133100" cy="4208100"/>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en-US" sz="5600" b="1">
                <a:solidFill>
                  <a:srgbClr val="182752"/>
                </a:solidFill>
                <a:latin typeface="Arial"/>
                <a:cs typeface="Arial"/>
                <a:sym typeface="Arial"/>
              </a:rPr>
              <a:t>SRP Thermal Mass </a:t>
            </a:r>
            <a:endParaRPr sz="2600" b="1">
              <a:solidFill>
                <a:srgbClr val="182752"/>
              </a:solidFill>
            </a:endParaRPr>
          </a:p>
        </p:txBody>
      </p:sp>
      <p:sp>
        <p:nvSpPr>
          <p:cNvPr id="92" name="Google Shape;92;p13"/>
          <p:cNvSpPr txBox="1"/>
          <p:nvPr/>
        </p:nvSpPr>
        <p:spPr>
          <a:xfrm>
            <a:off x="1848600" y="4539775"/>
            <a:ext cx="9178500" cy="892512"/>
          </a:xfrm>
          <a:prstGeom prst="rect">
            <a:avLst/>
          </a:prstGeom>
          <a:noFill/>
          <a:ln>
            <a:noFill/>
          </a:ln>
        </p:spPr>
        <p:txBody>
          <a:bodyPr spcFirstLastPara="1" wrap="square" lIns="91425" tIns="45700" rIns="91425" bIns="45700" anchor="t" anchorCtr="0">
            <a:spAutoFit/>
          </a:bodyPr>
          <a:lstStyle/>
          <a:p>
            <a:pPr algn="ctr"/>
            <a:r>
              <a:rPr lang="en-US" sz="2600">
                <a:solidFill>
                  <a:srgbClr val="0066B3"/>
                </a:solidFill>
              </a:rPr>
              <a:t>Courtney Hiatt, Aaron Espinoza, Janelle Peña, Steven Galloway, Maciej </a:t>
            </a:r>
            <a:r>
              <a:rPr lang="en-US" sz="2600" err="1">
                <a:solidFill>
                  <a:srgbClr val="0066B3"/>
                </a:solidFill>
              </a:rPr>
              <a:t>Ziomber</a:t>
            </a:r>
            <a:endParaRPr lang="en-US" sz="2600">
              <a:solidFill>
                <a:srgbClr val="0066B3"/>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03" name="Google Shape;103;p14">
            <a:extLst>
              <a:ext uri="{FF2B5EF4-FFF2-40B4-BE49-F238E27FC236}">
                <a16:creationId xmlns:a16="http://schemas.microsoft.com/office/drawing/2014/main" id="{22235671-A447-6C28-E720-A10D43D5C320}"/>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8086849" y="3435099"/>
            <a:ext cx="4116376" cy="3437851"/>
          </a:xfrm>
          <a:prstGeom prst="rect">
            <a:avLst/>
          </a:prstGeom>
          <a:noFill/>
          <a:ln>
            <a:noFill/>
          </a:ln>
        </p:spPr>
      </p:pic>
      <p:pic>
        <p:nvPicPr>
          <p:cNvPr id="102" name="Google Shape;102;p14">
            <a:extLst>
              <a:ext uri="{FF2B5EF4-FFF2-40B4-BE49-F238E27FC236}">
                <a16:creationId xmlns:a16="http://schemas.microsoft.com/office/drawing/2014/main" id="{8624D46B-3B8C-2A4C-D82B-EFF6E0703F9A}"/>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0" y="0"/>
            <a:ext cx="3187699" cy="2628899"/>
          </a:xfrm>
          <a:prstGeom prst="rect">
            <a:avLst/>
          </a:prstGeom>
          <a:noFill/>
          <a:ln>
            <a:noFill/>
          </a:ln>
        </p:spPr>
      </p:pic>
      <p:sp>
        <p:nvSpPr>
          <p:cNvPr id="104" name="Google Shape;104;p14">
            <a:extLst>
              <a:ext uri="{FF2B5EF4-FFF2-40B4-BE49-F238E27FC236}">
                <a16:creationId xmlns:a16="http://schemas.microsoft.com/office/drawing/2014/main" id="{0B0D57DB-B562-9021-BD44-784981F42816}"/>
              </a:ext>
            </a:extLst>
          </p:cNvPr>
          <p:cNvSpPr txBox="1">
            <a:spLocks noGrp="1" noRot="1" noMove="1" noResize="1" noEditPoints="1" noAdjustHandles="1" noChangeArrowheads="1" noChangeShapeType="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Autofit/>
          </a:bodyPr>
          <a:lstStyle/>
          <a:p>
            <a:pPr algn="ctr"/>
            <a:r>
              <a:rPr lang="en-US" sz="5400" b="1">
                <a:solidFill>
                  <a:srgbClr val="182752"/>
                </a:solidFill>
                <a:latin typeface="Arial"/>
                <a:cs typeface="Arial"/>
                <a:sym typeface="Arial"/>
              </a:rPr>
              <a:t>Analysis Model</a:t>
            </a:r>
            <a:endParaRPr lang="en-US" sz="4000"/>
          </a:p>
        </p:txBody>
      </p:sp>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rPr>
              <a:t>10</a:t>
            </a:r>
          </a:p>
        </p:txBody>
      </p:sp>
      <p:sp>
        <p:nvSpPr>
          <p:cNvPr id="32" name="Vertical Text Placeholder 4">
            <a:extLst>
              <a:ext uri="{FF2B5EF4-FFF2-40B4-BE49-F238E27FC236}">
                <a16:creationId xmlns:a16="http://schemas.microsoft.com/office/drawing/2014/main" id="{7FD7E0FC-756F-81EA-D6F6-F537E14A6185}"/>
              </a:ext>
            </a:extLst>
          </p:cNvPr>
          <p:cNvSpPr txBox="1">
            <a:spLocks/>
          </p:cNvSpPr>
          <p:nvPr/>
        </p:nvSpPr>
        <p:spPr>
          <a:xfrm>
            <a:off x="1593849" y="1471445"/>
            <a:ext cx="10685630" cy="40787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buFont typeface="Arial"/>
              <a:buNone/>
            </a:pPr>
            <a:endParaRPr lang="en-US" sz="2800"/>
          </a:p>
          <a:p>
            <a:pPr marL="457200" lvl="1" indent="0">
              <a:buFont typeface="Arial"/>
              <a:buNone/>
            </a:pPr>
            <a:r>
              <a:rPr lang="en-US" sz="3500" b="1"/>
              <a:t>Materials</a:t>
            </a:r>
            <a:endParaRPr lang="en-US" sz="2800" b="1"/>
          </a:p>
          <a:p>
            <a:pPr lvl="1"/>
            <a:r>
              <a:rPr lang="en-US" sz="2800"/>
              <a:t>[2] Annealed ¼ in Copper tube </a:t>
            </a:r>
          </a:p>
          <a:p>
            <a:pPr lvl="1">
              <a:buClr>
                <a:srgbClr val="FFFFFF"/>
              </a:buClr>
            </a:pPr>
            <a:r>
              <a:rPr lang="en-US" sz="2800"/>
              <a:t>[2] Working pressure is 913 kPa (6295 psi)</a:t>
            </a:r>
          </a:p>
          <a:p>
            <a:pPr lvl="1"/>
            <a:r>
              <a:rPr lang="en-US" sz="2800"/>
              <a:t>[3] Annealed copper</a:t>
            </a:r>
          </a:p>
          <a:p>
            <a:pPr lvl="2"/>
            <a:r>
              <a:rPr lang="en-US" sz="2400" b="1"/>
              <a:t>Modulus of Elasticity (110 </a:t>
            </a:r>
            <a:r>
              <a:rPr lang="en-US" sz="2400" b="1" err="1"/>
              <a:t>GPa</a:t>
            </a:r>
            <a:r>
              <a:rPr lang="en-US" sz="2400" b="1"/>
              <a:t>  , 16000ksi)</a:t>
            </a:r>
          </a:p>
          <a:p>
            <a:pPr lvl="2"/>
            <a:r>
              <a:rPr lang="en-US" sz="2400" b="1"/>
              <a:t>Poisson's Ration (0.343)</a:t>
            </a:r>
          </a:p>
          <a:p>
            <a:pPr lvl="2"/>
            <a:r>
              <a:rPr lang="en-US" sz="2400" b="1"/>
              <a:t>Shear Modulus (46.0 </a:t>
            </a:r>
            <a:r>
              <a:rPr lang="en-US" sz="2400" b="1" err="1"/>
              <a:t>Gpa</a:t>
            </a:r>
            <a:r>
              <a:rPr lang="en-US" sz="2400" b="1"/>
              <a:t> , 6670 </a:t>
            </a:r>
            <a:r>
              <a:rPr lang="en-US" sz="2400" b="1" err="1"/>
              <a:t>ksi</a:t>
            </a:r>
            <a:r>
              <a:rPr lang="en-US" sz="2400" b="1"/>
              <a:t>)</a:t>
            </a:r>
          </a:p>
          <a:p>
            <a:pPr lvl="2">
              <a:buClr>
                <a:srgbClr val="FFFFFF"/>
              </a:buClr>
            </a:pPr>
            <a:r>
              <a:rPr lang="en-US" sz="2400" b="1"/>
              <a:t>Yielding Strength (40-80 </a:t>
            </a:r>
            <a:r>
              <a:rPr lang="en-US" sz="2400" b="1" err="1"/>
              <a:t>GPa</a:t>
            </a:r>
            <a:r>
              <a:rPr lang="en-US" sz="2400" b="1"/>
              <a:t> , 5.8-</a:t>
            </a:r>
            <a:r>
              <a:rPr lang="en-US" sz="2400" b="1">
                <a:ea typeface="+mn-lt"/>
                <a:cs typeface="+mn-lt"/>
              </a:rPr>
              <a:t>11.6</a:t>
            </a:r>
            <a:r>
              <a:rPr lang="en-US" sz="2400" b="1"/>
              <a:t>*10^6 (psi))</a:t>
            </a:r>
          </a:p>
          <a:p>
            <a:pPr lvl="2"/>
            <a:endParaRPr lang="en-US"/>
          </a:p>
          <a:p>
            <a:pPr marL="914400" lvl="2" indent="0">
              <a:buFont typeface="Arial"/>
              <a:buNone/>
            </a:pPr>
            <a:endParaRPr lang="en-US"/>
          </a:p>
          <a:p>
            <a:pPr marL="914400" lvl="2" indent="0">
              <a:buFont typeface="Arial"/>
              <a:buNone/>
            </a:pPr>
            <a:endParaRPr lang="en-US"/>
          </a:p>
        </p:txBody>
      </p:sp>
    </p:spTree>
    <p:extLst>
      <p:ext uri="{BB962C8B-B14F-4D97-AF65-F5344CB8AC3E}">
        <p14:creationId xmlns:p14="http://schemas.microsoft.com/office/powerpoint/2010/main" val="389680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03" name="Google Shape;103;p14">
            <a:extLst>
              <a:ext uri="{FF2B5EF4-FFF2-40B4-BE49-F238E27FC236}">
                <a16:creationId xmlns:a16="http://schemas.microsoft.com/office/drawing/2014/main" id="{22235671-A447-6C28-E720-A10D43D5C320}"/>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8086849" y="3435099"/>
            <a:ext cx="4116376" cy="3437851"/>
          </a:xfrm>
          <a:prstGeom prst="rect">
            <a:avLst/>
          </a:prstGeom>
          <a:noFill/>
          <a:ln>
            <a:noFill/>
          </a:ln>
        </p:spPr>
      </p:pic>
      <p:pic>
        <p:nvPicPr>
          <p:cNvPr id="102" name="Google Shape;102;p14">
            <a:extLst>
              <a:ext uri="{FF2B5EF4-FFF2-40B4-BE49-F238E27FC236}">
                <a16:creationId xmlns:a16="http://schemas.microsoft.com/office/drawing/2014/main" id="{8624D46B-3B8C-2A4C-D82B-EFF6E0703F9A}"/>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0" y="0"/>
            <a:ext cx="3187699" cy="2628899"/>
          </a:xfrm>
          <a:prstGeom prst="rect">
            <a:avLst/>
          </a:prstGeom>
          <a:noFill/>
          <a:ln>
            <a:noFill/>
          </a:ln>
        </p:spPr>
      </p:pic>
      <p:sp>
        <p:nvSpPr>
          <p:cNvPr id="104" name="Google Shape;104;p14">
            <a:extLst>
              <a:ext uri="{FF2B5EF4-FFF2-40B4-BE49-F238E27FC236}">
                <a16:creationId xmlns:a16="http://schemas.microsoft.com/office/drawing/2014/main" id="{0B0D57DB-B562-9021-BD44-784981F42816}"/>
              </a:ext>
            </a:extLst>
          </p:cNvPr>
          <p:cNvSpPr txBox="1">
            <a:spLocks noGrp="1" noRot="1" noMove="1" noResize="1" noEditPoints="1" noAdjustHandles="1" noChangeArrowheads="1" noChangeShapeType="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Autofit/>
          </a:bodyPr>
          <a:lstStyle/>
          <a:p>
            <a:pPr algn="ctr"/>
            <a:r>
              <a:rPr lang="en-US" sz="5400" b="1">
                <a:solidFill>
                  <a:srgbClr val="182752"/>
                </a:solidFill>
                <a:latin typeface="Arial"/>
                <a:cs typeface="Arial"/>
                <a:sym typeface="Arial"/>
              </a:rPr>
              <a:t>Analysis Model</a:t>
            </a:r>
            <a:endParaRPr lang="en-US" sz="4000"/>
          </a:p>
        </p:txBody>
      </p:sp>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rPr>
              <a:t>11</a:t>
            </a:r>
          </a:p>
          <a:p>
            <a:pPr marL="0" lvl="0" indent="0" algn="ctr" rtl="0">
              <a:spcBef>
                <a:spcPts val="0"/>
              </a:spcBef>
              <a:spcAft>
                <a:spcPts val="0"/>
              </a:spcAft>
              <a:buNone/>
            </a:pPr>
            <a:endParaRPr lang="en-US" dirty="0">
              <a:solidFill>
                <a:srgbClr val="0066B3"/>
              </a:solidFill>
              <a:latin typeface="Calibri"/>
              <a:ea typeface="Calibri"/>
              <a:cs typeface="Calibri"/>
            </a:endParaRPr>
          </a:p>
        </p:txBody>
      </p:sp>
      <p:sp>
        <p:nvSpPr>
          <p:cNvPr id="32" name="Vertical Text Placeholder 4">
            <a:extLst>
              <a:ext uri="{FF2B5EF4-FFF2-40B4-BE49-F238E27FC236}">
                <a16:creationId xmlns:a16="http://schemas.microsoft.com/office/drawing/2014/main" id="{7FD7E0FC-756F-81EA-D6F6-F537E14A6185}"/>
              </a:ext>
            </a:extLst>
          </p:cNvPr>
          <p:cNvSpPr txBox="1">
            <a:spLocks/>
          </p:cNvSpPr>
          <p:nvPr/>
        </p:nvSpPr>
        <p:spPr>
          <a:xfrm>
            <a:off x="1593849" y="1471445"/>
            <a:ext cx="10685630" cy="40787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buFont typeface="Arial"/>
              <a:buNone/>
            </a:pPr>
            <a:endParaRPr lang="en-US" sz="2800"/>
          </a:p>
          <a:p>
            <a:pPr marL="457200" lvl="1" indent="0">
              <a:buFont typeface="Arial"/>
              <a:buNone/>
            </a:pPr>
            <a:r>
              <a:rPr lang="en-US" sz="3500" b="1"/>
              <a:t>Materials</a:t>
            </a:r>
            <a:endParaRPr lang="en-US" sz="2800" b="1"/>
          </a:p>
          <a:p>
            <a:pPr lvl="1"/>
            <a:r>
              <a:rPr lang="en-US" sz="2800"/>
              <a:t>[2] Annealed ¼ in Copper tube </a:t>
            </a:r>
          </a:p>
          <a:p>
            <a:pPr lvl="1">
              <a:buClr>
                <a:srgbClr val="FFFFFF"/>
              </a:buClr>
            </a:pPr>
            <a:r>
              <a:rPr lang="en-US" sz="2800"/>
              <a:t>[2] Working pressure is 913 kPa (6295 psi)</a:t>
            </a:r>
          </a:p>
          <a:p>
            <a:pPr lvl="1"/>
            <a:r>
              <a:rPr lang="en-US" sz="2800"/>
              <a:t>[3] Annealed copper</a:t>
            </a:r>
          </a:p>
          <a:p>
            <a:pPr lvl="2"/>
            <a:r>
              <a:rPr lang="en-US" sz="2400" b="1"/>
              <a:t>Modulus of Elasticity (110 </a:t>
            </a:r>
            <a:r>
              <a:rPr lang="en-US" sz="2400" b="1" err="1"/>
              <a:t>GPa</a:t>
            </a:r>
            <a:r>
              <a:rPr lang="en-US" sz="2400" b="1"/>
              <a:t>  , 16000ksi)</a:t>
            </a:r>
          </a:p>
          <a:p>
            <a:pPr lvl="2"/>
            <a:r>
              <a:rPr lang="en-US" sz="2400" b="1"/>
              <a:t>Poisson's Ration (0.343)</a:t>
            </a:r>
          </a:p>
          <a:p>
            <a:pPr lvl="2"/>
            <a:r>
              <a:rPr lang="en-US" sz="2400" b="1"/>
              <a:t>Shear Modulus (46.0 </a:t>
            </a:r>
            <a:r>
              <a:rPr lang="en-US" sz="2400" b="1" err="1"/>
              <a:t>Gpa</a:t>
            </a:r>
            <a:r>
              <a:rPr lang="en-US" sz="2400" b="1"/>
              <a:t> , 6670 </a:t>
            </a:r>
            <a:r>
              <a:rPr lang="en-US" sz="2400" b="1" err="1"/>
              <a:t>ksi</a:t>
            </a:r>
            <a:r>
              <a:rPr lang="en-US" sz="2400" b="1"/>
              <a:t>)</a:t>
            </a:r>
          </a:p>
          <a:p>
            <a:pPr lvl="2">
              <a:buClr>
                <a:srgbClr val="FFFFFF"/>
              </a:buClr>
            </a:pPr>
            <a:r>
              <a:rPr lang="en-US" sz="2400" b="1"/>
              <a:t>Yielding Strength (40-80 </a:t>
            </a:r>
            <a:r>
              <a:rPr lang="en-US" sz="2400" b="1" err="1"/>
              <a:t>GPa</a:t>
            </a:r>
            <a:r>
              <a:rPr lang="en-US" sz="2400" b="1"/>
              <a:t> , 5.8-</a:t>
            </a:r>
            <a:r>
              <a:rPr lang="en-US" sz="2400" b="1">
                <a:ea typeface="+mn-lt"/>
                <a:cs typeface="+mn-lt"/>
              </a:rPr>
              <a:t>11.6</a:t>
            </a:r>
            <a:r>
              <a:rPr lang="en-US" sz="2400" b="1"/>
              <a:t>*10^6 (psi))</a:t>
            </a:r>
          </a:p>
          <a:p>
            <a:pPr lvl="2"/>
            <a:endParaRPr lang="en-US"/>
          </a:p>
          <a:p>
            <a:pPr marL="914400" lvl="2" indent="0">
              <a:buFont typeface="Arial"/>
              <a:buNone/>
            </a:pPr>
            <a:endParaRPr lang="en-US"/>
          </a:p>
          <a:p>
            <a:pPr marL="914400" lvl="2" indent="0">
              <a:buFont typeface="Arial"/>
              <a:buNone/>
            </a:pPr>
            <a:endParaRPr lang="en-US"/>
          </a:p>
        </p:txBody>
      </p:sp>
    </p:spTree>
    <p:extLst>
      <p:ext uri="{BB962C8B-B14F-4D97-AF65-F5344CB8AC3E}">
        <p14:creationId xmlns:p14="http://schemas.microsoft.com/office/powerpoint/2010/main" val="306696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03" name="Google Shape;103;p14">
            <a:extLst>
              <a:ext uri="{FF2B5EF4-FFF2-40B4-BE49-F238E27FC236}">
                <a16:creationId xmlns:a16="http://schemas.microsoft.com/office/drawing/2014/main" id="{22235671-A447-6C28-E720-A10D43D5C320}"/>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8086849" y="3435099"/>
            <a:ext cx="4116376" cy="3437851"/>
          </a:xfrm>
          <a:prstGeom prst="rect">
            <a:avLst/>
          </a:prstGeom>
          <a:noFill/>
          <a:ln>
            <a:noFill/>
          </a:ln>
        </p:spPr>
      </p:pic>
      <p:pic>
        <p:nvPicPr>
          <p:cNvPr id="102" name="Google Shape;102;p14">
            <a:extLst>
              <a:ext uri="{FF2B5EF4-FFF2-40B4-BE49-F238E27FC236}">
                <a16:creationId xmlns:a16="http://schemas.microsoft.com/office/drawing/2014/main" id="{8624D46B-3B8C-2A4C-D82B-EFF6E0703F9A}"/>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0" y="0"/>
            <a:ext cx="3187699" cy="2628899"/>
          </a:xfrm>
          <a:prstGeom prst="rect">
            <a:avLst/>
          </a:prstGeom>
          <a:noFill/>
          <a:ln>
            <a:noFill/>
          </a:ln>
        </p:spPr>
      </p:pic>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12</a:t>
            </a:r>
          </a:p>
        </p:txBody>
      </p:sp>
      <p:sp>
        <p:nvSpPr>
          <p:cNvPr id="45" name="Title 3">
            <a:extLst>
              <a:ext uri="{FF2B5EF4-FFF2-40B4-BE49-F238E27FC236}">
                <a16:creationId xmlns:a16="http://schemas.microsoft.com/office/drawing/2014/main" id="{A6C312CA-4A46-AD67-8C71-149F9DEAAE37}"/>
              </a:ext>
            </a:extLst>
          </p:cNvPr>
          <p:cNvSpPr txBox="1">
            <a:spLocks/>
          </p:cNvSpPr>
          <p:nvPr/>
        </p:nvSpPr>
        <p:spPr>
          <a:xfrm>
            <a:off x="990600" y="5175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t>Analysis Model</a:t>
            </a:r>
          </a:p>
        </p:txBody>
      </p:sp>
      <p:sp>
        <p:nvSpPr>
          <p:cNvPr id="47" name="Vertical Text Placeholder 4">
            <a:extLst>
              <a:ext uri="{FF2B5EF4-FFF2-40B4-BE49-F238E27FC236}">
                <a16:creationId xmlns:a16="http://schemas.microsoft.com/office/drawing/2014/main" id="{472D643E-E4FF-BB17-E3B3-71086B3423CF}"/>
              </a:ext>
            </a:extLst>
          </p:cNvPr>
          <p:cNvSpPr txBox="1">
            <a:spLocks/>
          </p:cNvSpPr>
          <p:nvPr/>
        </p:nvSpPr>
        <p:spPr>
          <a:xfrm>
            <a:off x="439006" y="1319557"/>
            <a:ext cx="7387767" cy="361526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a:t>Boundary Conditions</a:t>
            </a:r>
          </a:p>
          <a:p>
            <a:pPr lvl="1">
              <a:buClr>
                <a:srgbClr val="FFFFFF"/>
              </a:buClr>
            </a:pPr>
            <a:r>
              <a:rPr lang="en-US"/>
              <a:t>There is a free boundary condition on the inside of the pipe</a:t>
            </a:r>
          </a:p>
          <a:p>
            <a:pPr lvl="1">
              <a:buClr>
                <a:srgbClr val="FFFFFF"/>
              </a:buClr>
            </a:pPr>
            <a:r>
              <a:rPr lang="en-US"/>
              <a:t>There is a pressure boundary on the outside of the pipe</a:t>
            </a:r>
          </a:p>
          <a:p>
            <a:pPr lvl="1">
              <a:buClr>
                <a:srgbClr val="FFFFFF"/>
              </a:buClr>
            </a:pPr>
            <a:r>
              <a:rPr lang="en-US"/>
              <a:t>For verification, we will use the working condition of 913 kPa</a:t>
            </a:r>
          </a:p>
          <a:p>
            <a:pPr lvl="1"/>
            <a:endParaRPr lang="en-US" b="1"/>
          </a:p>
          <a:p>
            <a:pPr lvl="1"/>
            <a:endParaRPr lang="en-US" b="1"/>
          </a:p>
          <a:p>
            <a:pPr marL="0" indent="0">
              <a:buFont typeface="Arial"/>
              <a:buNone/>
            </a:pPr>
            <a:endParaRPr lang="en-US"/>
          </a:p>
        </p:txBody>
      </p:sp>
      <p:grpSp>
        <p:nvGrpSpPr>
          <p:cNvPr id="78" name="Group 77">
            <a:extLst>
              <a:ext uri="{FF2B5EF4-FFF2-40B4-BE49-F238E27FC236}">
                <a16:creationId xmlns:a16="http://schemas.microsoft.com/office/drawing/2014/main" id="{EF03B64A-F596-6BF5-B312-950D549E71F9}"/>
              </a:ext>
            </a:extLst>
          </p:cNvPr>
          <p:cNvGrpSpPr/>
          <p:nvPr/>
        </p:nvGrpSpPr>
        <p:grpSpPr>
          <a:xfrm>
            <a:off x="7484947" y="2493433"/>
            <a:ext cx="4022841" cy="4129136"/>
            <a:chOff x="7363497" y="2558790"/>
            <a:chExt cx="4022841" cy="4129136"/>
          </a:xfrm>
        </p:grpSpPr>
        <p:grpSp>
          <p:nvGrpSpPr>
            <p:cNvPr id="49" name="Group 48">
              <a:extLst>
                <a:ext uri="{FF2B5EF4-FFF2-40B4-BE49-F238E27FC236}">
                  <a16:creationId xmlns:a16="http://schemas.microsoft.com/office/drawing/2014/main" id="{B356F33C-2A25-B4F3-30F1-EBB8FFBF5C67}"/>
                </a:ext>
              </a:extLst>
            </p:cNvPr>
            <p:cNvGrpSpPr/>
            <p:nvPr/>
          </p:nvGrpSpPr>
          <p:grpSpPr>
            <a:xfrm>
              <a:off x="7947813" y="2558790"/>
              <a:ext cx="3438525" cy="3038475"/>
              <a:chOff x="7656405" y="2585423"/>
              <a:chExt cx="3438525" cy="3038475"/>
            </a:xfrm>
          </p:grpSpPr>
          <p:pic>
            <p:nvPicPr>
              <p:cNvPr id="51" name="Picture 50" descr="A grey curved object with squares on it&#10;&#10;Description automatically generated">
                <a:extLst>
                  <a:ext uri="{FF2B5EF4-FFF2-40B4-BE49-F238E27FC236}">
                    <a16:creationId xmlns:a16="http://schemas.microsoft.com/office/drawing/2014/main" id="{E2BC7C68-EB24-A1C0-E8DA-258305246444}"/>
                  </a:ext>
                </a:extLst>
              </p:cNvPr>
              <p:cNvPicPr>
                <a:picLocks noChangeAspect="1"/>
              </p:cNvPicPr>
              <p:nvPr/>
            </p:nvPicPr>
            <p:blipFill>
              <a:blip r:embed="rId6"/>
              <a:stretch>
                <a:fillRect/>
              </a:stretch>
            </p:blipFill>
            <p:spPr>
              <a:xfrm>
                <a:off x="7656405" y="2585423"/>
                <a:ext cx="3438525" cy="3038475"/>
              </a:xfrm>
              <a:prstGeom prst="rect">
                <a:avLst/>
              </a:prstGeom>
            </p:spPr>
          </p:pic>
          <p:cxnSp>
            <p:nvCxnSpPr>
              <p:cNvPr id="52" name="Straight Arrow Connector 51">
                <a:extLst>
                  <a:ext uri="{FF2B5EF4-FFF2-40B4-BE49-F238E27FC236}">
                    <a16:creationId xmlns:a16="http://schemas.microsoft.com/office/drawing/2014/main" id="{6FF9B025-52D8-E4FB-FF45-B8ACDD39CE9D}"/>
                  </a:ext>
                </a:extLst>
              </p:cNvPr>
              <p:cNvCxnSpPr>
                <a:cxnSpLocks/>
              </p:cNvCxnSpPr>
              <p:nvPr/>
            </p:nvCxnSpPr>
            <p:spPr>
              <a:xfrm>
                <a:off x="8629096" y="2902998"/>
                <a:ext cx="1" cy="276688"/>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9BA450D-B339-B74E-DDF1-6DB18E82FE14}"/>
                  </a:ext>
                </a:extLst>
              </p:cNvPr>
              <p:cNvCxnSpPr>
                <a:cxnSpLocks/>
              </p:cNvCxnSpPr>
              <p:nvPr/>
            </p:nvCxnSpPr>
            <p:spPr>
              <a:xfrm flipH="1">
                <a:off x="9890441" y="3756734"/>
                <a:ext cx="931439" cy="0"/>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EBA4ADA-C5B6-5411-9742-6A66626607F3}"/>
                  </a:ext>
                </a:extLst>
              </p:cNvPr>
              <p:cNvCxnSpPr>
                <a:cxnSpLocks/>
              </p:cNvCxnSpPr>
              <p:nvPr/>
            </p:nvCxnSpPr>
            <p:spPr>
              <a:xfrm flipH="1">
                <a:off x="8835078" y="2902998"/>
                <a:ext cx="179196" cy="294443"/>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477B1B6-8A41-DB2E-C0DA-75E5CB0D13B2}"/>
                  </a:ext>
                </a:extLst>
              </p:cNvPr>
              <p:cNvCxnSpPr>
                <a:cxnSpLocks/>
              </p:cNvCxnSpPr>
              <p:nvPr/>
            </p:nvCxnSpPr>
            <p:spPr>
              <a:xfrm flipH="1">
                <a:off x="9064152" y="2902998"/>
                <a:ext cx="271665" cy="358066"/>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EB837B6-20F1-0C5B-27F9-01486A2F99F3}"/>
                  </a:ext>
                </a:extLst>
              </p:cNvPr>
              <p:cNvCxnSpPr>
                <a:cxnSpLocks/>
              </p:cNvCxnSpPr>
              <p:nvPr/>
            </p:nvCxnSpPr>
            <p:spPr>
              <a:xfrm flipH="1">
                <a:off x="9268490" y="2965142"/>
                <a:ext cx="333298" cy="383137"/>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BDE7AF3-3DF1-80C7-2F91-439776486481}"/>
                  </a:ext>
                </a:extLst>
              </p:cNvPr>
              <p:cNvCxnSpPr>
                <a:cxnSpLocks/>
              </p:cNvCxnSpPr>
              <p:nvPr/>
            </p:nvCxnSpPr>
            <p:spPr>
              <a:xfrm flipH="1">
                <a:off x="9498540" y="3050219"/>
                <a:ext cx="391901" cy="374260"/>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3909098-F20C-179B-4C9A-60956E04BACC}"/>
                  </a:ext>
                </a:extLst>
              </p:cNvPr>
              <p:cNvCxnSpPr>
                <a:cxnSpLocks/>
              </p:cNvCxnSpPr>
              <p:nvPr/>
            </p:nvCxnSpPr>
            <p:spPr>
              <a:xfrm flipH="1">
                <a:off x="9690655" y="3237349"/>
                <a:ext cx="399572" cy="316597"/>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619403F-3632-7BB3-5B71-6A99CA436E51}"/>
                  </a:ext>
                </a:extLst>
              </p:cNvPr>
              <p:cNvCxnSpPr>
                <a:cxnSpLocks/>
              </p:cNvCxnSpPr>
              <p:nvPr/>
            </p:nvCxnSpPr>
            <p:spPr>
              <a:xfrm flipH="1">
                <a:off x="9816079" y="3477662"/>
                <a:ext cx="497491" cy="196790"/>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ADF7F77-B10C-6ED3-F22A-AAA87AF874F7}"/>
                  </a:ext>
                </a:extLst>
              </p:cNvPr>
              <p:cNvCxnSpPr>
                <a:cxnSpLocks/>
              </p:cNvCxnSpPr>
              <p:nvPr/>
            </p:nvCxnSpPr>
            <p:spPr>
              <a:xfrm flipH="1">
                <a:off x="9955374" y="3888516"/>
                <a:ext cx="617932" cy="0"/>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E34E1E9-3A1F-879D-6D2B-D1FF616AE3B7}"/>
                  </a:ext>
                </a:extLst>
              </p:cNvPr>
              <p:cNvCxnSpPr>
                <a:cxnSpLocks/>
              </p:cNvCxnSpPr>
              <p:nvPr/>
            </p:nvCxnSpPr>
            <p:spPr>
              <a:xfrm flipH="1" flipV="1">
                <a:off x="10086766" y="4048140"/>
                <a:ext cx="344496" cy="56520"/>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028FF86-CA0C-DEB7-ABF6-C6ED5FA98875}"/>
                  </a:ext>
                </a:extLst>
              </p:cNvPr>
              <p:cNvCxnSpPr>
                <a:cxnSpLocks/>
              </p:cNvCxnSpPr>
              <p:nvPr/>
            </p:nvCxnSpPr>
            <p:spPr>
              <a:xfrm flipH="1" flipV="1">
                <a:off x="10201531" y="4256353"/>
                <a:ext cx="433918" cy="81627"/>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5AB7FA5-312D-9E53-95F3-1A5D179B2791}"/>
                  </a:ext>
                </a:extLst>
              </p:cNvPr>
              <p:cNvCxnSpPr>
                <a:cxnSpLocks/>
              </p:cNvCxnSpPr>
              <p:nvPr/>
            </p:nvCxnSpPr>
            <p:spPr>
              <a:xfrm flipH="1" flipV="1">
                <a:off x="10282132" y="4463387"/>
                <a:ext cx="477604" cy="103304"/>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29ABC83-10FB-3015-02E3-FB6290FA132F}"/>
                  </a:ext>
                </a:extLst>
              </p:cNvPr>
              <p:cNvCxnSpPr>
                <a:cxnSpLocks/>
              </p:cNvCxnSpPr>
              <p:nvPr/>
            </p:nvCxnSpPr>
            <p:spPr>
              <a:xfrm flipH="1" flipV="1">
                <a:off x="10388592" y="4681093"/>
                <a:ext cx="371144" cy="130219"/>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6CCBB2B-8294-C132-23C0-0C6DBDACF037}"/>
                  </a:ext>
                </a:extLst>
              </p:cNvPr>
              <p:cNvCxnSpPr>
                <a:cxnSpLocks/>
              </p:cNvCxnSpPr>
              <p:nvPr/>
            </p:nvCxnSpPr>
            <p:spPr>
              <a:xfrm flipH="1" flipV="1">
                <a:off x="10430451" y="4908949"/>
                <a:ext cx="329285" cy="117865"/>
              </a:xfrm>
              <a:prstGeom prst="straightConnector1">
                <a:avLst/>
              </a:prstGeom>
              <a:ln>
                <a:solidFill>
                  <a:schemeClr val="accent1">
                    <a:lumMod val="60000"/>
                    <a:lumOff val="40000"/>
                    <a:alpha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C820457A-5A4A-05D0-D734-9C14C947CCD0}"/>
                  </a:ext>
                </a:extLst>
              </p:cNvPr>
              <p:cNvGrpSpPr/>
              <p:nvPr/>
            </p:nvGrpSpPr>
            <p:grpSpPr>
              <a:xfrm>
                <a:off x="8432091" y="2962840"/>
                <a:ext cx="137401" cy="759698"/>
                <a:chOff x="5982821" y="2894120"/>
                <a:chExt cx="120205" cy="932250"/>
              </a:xfrm>
            </p:grpSpPr>
            <p:cxnSp>
              <p:nvCxnSpPr>
                <p:cNvPr id="73" name="Straight Connector 72">
                  <a:extLst>
                    <a:ext uri="{FF2B5EF4-FFF2-40B4-BE49-F238E27FC236}">
                      <a16:creationId xmlns:a16="http://schemas.microsoft.com/office/drawing/2014/main" id="{B4C792A8-472A-D32C-19A0-A41D0C0AD81E}"/>
                    </a:ext>
                  </a:extLst>
                </p:cNvPr>
                <p:cNvCxnSpPr>
                  <a:cxnSpLocks/>
                </p:cNvCxnSpPr>
                <p:nvPr/>
              </p:nvCxnSpPr>
              <p:spPr>
                <a:xfrm>
                  <a:off x="5986362" y="2894120"/>
                  <a:ext cx="8878" cy="932250"/>
                </a:xfrm>
                <a:prstGeom prst="line">
                  <a:avLst/>
                </a:prstGeom>
                <a:ln w="28575">
                  <a:solidFill>
                    <a:schemeClr val="bg1">
                      <a:lumMod val="95000"/>
                      <a:lumOff val="5000"/>
                      <a:alpha val="60000"/>
                    </a:schemeClr>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89D2993A-CFAE-5173-F8A1-4FC9FC4CC7AC}"/>
                    </a:ext>
                  </a:extLst>
                </p:cNvPr>
                <p:cNvSpPr/>
                <p:nvPr/>
              </p:nvSpPr>
              <p:spPr>
                <a:xfrm>
                  <a:off x="5982821" y="2976609"/>
                  <a:ext cx="112450" cy="1472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1D21F79-4304-9A3A-2559-B7A1995C8133}"/>
                    </a:ext>
                  </a:extLst>
                </p:cNvPr>
                <p:cNvSpPr/>
                <p:nvPr/>
              </p:nvSpPr>
              <p:spPr>
                <a:xfrm>
                  <a:off x="5986362" y="3188892"/>
                  <a:ext cx="112450" cy="1472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583D689-77FB-17D2-BD17-94AFF8CB9D3D}"/>
                    </a:ext>
                  </a:extLst>
                </p:cNvPr>
                <p:cNvSpPr/>
                <p:nvPr/>
              </p:nvSpPr>
              <p:spPr>
                <a:xfrm>
                  <a:off x="5990425" y="3395647"/>
                  <a:ext cx="112450" cy="1472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E20CB38-8BFA-F533-5564-A34BC5AA3DFE}"/>
                    </a:ext>
                  </a:extLst>
                </p:cNvPr>
                <p:cNvSpPr/>
                <p:nvPr/>
              </p:nvSpPr>
              <p:spPr>
                <a:xfrm>
                  <a:off x="5990576" y="3594923"/>
                  <a:ext cx="112450" cy="1472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C0C66AD3-47EA-7177-2E47-68D4D22F0F66}"/>
                  </a:ext>
                </a:extLst>
              </p:cNvPr>
              <p:cNvGrpSpPr/>
              <p:nvPr/>
            </p:nvGrpSpPr>
            <p:grpSpPr>
              <a:xfrm rot="16358200">
                <a:off x="10274377" y="4773482"/>
                <a:ext cx="137401" cy="759698"/>
                <a:chOff x="5982821" y="2894120"/>
                <a:chExt cx="120205" cy="932250"/>
              </a:xfrm>
            </p:grpSpPr>
            <p:cxnSp>
              <p:nvCxnSpPr>
                <p:cNvPr id="68" name="Straight Connector 67">
                  <a:extLst>
                    <a:ext uri="{FF2B5EF4-FFF2-40B4-BE49-F238E27FC236}">
                      <a16:creationId xmlns:a16="http://schemas.microsoft.com/office/drawing/2014/main" id="{77C4D672-6E43-8C90-8B9E-D79DAC2870B6}"/>
                    </a:ext>
                  </a:extLst>
                </p:cNvPr>
                <p:cNvCxnSpPr>
                  <a:cxnSpLocks/>
                </p:cNvCxnSpPr>
                <p:nvPr/>
              </p:nvCxnSpPr>
              <p:spPr>
                <a:xfrm>
                  <a:off x="5986362" y="2894120"/>
                  <a:ext cx="8878" cy="932250"/>
                </a:xfrm>
                <a:prstGeom prst="line">
                  <a:avLst/>
                </a:prstGeom>
                <a:ln w="28575">
                  <a:solidFill>
                    <a:schemeClr val="bg1">
                      <a:lumMod val="95000"/>
                      <a:lumOff val="5000"/>
                      <a:alpha val="60000"/>
                    </a:schemeClr>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936953B4-5603-70AC-CD9B-D49614E88803}"/>
                    </a:ext>
                  </a:extLst>
                </p:cNvPr>
                <p:cNvSpPr/>
                <p:nvPr/>
              </p:nvSpPr>
              <p:spPr>
                <a:xfrm>
                  <a:off x="5982821" y="2976609"/>
                  <a:ext cx="112450" cy="1472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0061005-E075-2FD6-88CC-CD5D83FCA504}"/>
                    </a:ext>
                  </a:extLst>
                </p:cNvPr>
                <p:cNvSpPr/>
                <p:nvPr/>
              </p:nvSpPr>
              <p:spPr>
                <a:xfrm>
                  <a:off x="5986362" y="3188892"/>
                  <a:ext cx="112450" cy="1472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E3F62ED-C1FF-66C7-9DD9-F73C9C7EEEEE}"/>
                    </a:ext>
                  </a:extLst>
                </p:cNvPr>
                <p:cNvSpPr/>
                <p:nvPr/>
              </p:nvSpPr>
              <p:spPr>
                <a:xfrm>
                  <a:off x="5990425" y="3395647"/>
                  <a:ext cx="112450" cy="1472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F8ECBC4-2251-F043-9131-D87A7287DA5E}"/>
                    </a:ext>
                  </a:extLst>
                </p:cNvPr>
                <p:cNvSpPr/>
                <p:nvPr/>
              </p:nvSpPr>
              <p:spPr>
                <a:xfrm>
                  <a:off x="5990576" y="3594923"/>
                  <a:ext cx="112450" cy="1472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50" name="Arc 49">
              <a:extLst>
                <a:ext uri="{FF2B5EF4-FFF2-40B4-BE49-F238E27FC236}">
                  <a16:creationId xmlns:a16="http://schemas.microsoft.com/office/drawing/2014/main" id="{A2C7901F-C901-2989-CD16-A6CAC6C2DCF8}"/>
                </a:ext>
              </a:extLst>
            </p:cNvPr>
            <p:cNvSpPr/>
            <p:nvPr/>
          </p:nvSpPr>
          <p:spPr>
            <a:xfrm>
              <a:off x="7363497" y="3474744"/>
              <a:ext cx="3031150" cy="3213182"/>
            </a:xfrm>
            <a:prstGeom prst="arc">
              <a:avLst/>
            </a:prstGeom>
            <a:ln w="762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TextBox 79">
            <a:extLst>
              <a:ext uri="{FF2B5EF4-FFF2-40B4-BE49-F238E27FC236}">
                <a16:creationId xmlns:a16="http://schemas.microsoft.com/office/drawing/2014/main" id="{3E34F96B-6A36-BA1B-2EB4-38925704EE6F}"/>
              </a:ext>
            </a:extLst>
          </p:cNvPr>
          <p:cNvSpPr txBox="1"/>
          <p:nvPr/>
        </p:nvSpPr>
        <p:spPr>
          <a:xfrm>
            <a:off x="7964316" y="1560259"/>
            <a:ext cx="3703525" cy="738664"/>
          </a:xfrm>
          <a:prstGeom prst="rect">
            <a:avLst/>
          </a:prstGeom>
          <a:noFill/>
        </p:spPr>
        <p:txBody>
          <a:bodyPr wrap="square" lIns="91440" tIns="45720" rIns="91440" bIns="45720" rtlCol="0" anchor="t">
            <a:spAutoFit/>
          </a:bodyPr>
          <a:lstStyle/>
          <a:p>
            <a:r>
              <a:rPr lang="en-US">
                <a:solidFill>
                  <a:schemeClr val="accent6">
                    <a:lumMod val="75000"/>
                  </a:schemeClr>
                </a:solidFill>
              </a:rPr>
              <a:t>- </a:t>
            </a:r>
            <a:r>
              <a:rPr lang="en-US"/>
              <a:t>  </a:t>
            </a:r>
            <a:r>
              <a:rPr lang="en-US">
                <a:solidFill>
                  <a:schemeClr val="accent6">
                    <a:lumMod val="75000"/>
                  </a:schemeClr>
                </a:solidFill>
              </a:rPr>
              <a:t>Purple Curve: </a:t>
            </a:r>
            <a:r>
              <a:rPr lang="en-US"/>
              <a:t>Free Boundary</a:t>
            </a:r>
          </a:p>
          <a:p>
            <a:pPr marL="285750" indent="-285750">
              <a:buFontTx/>
              <a:buAutoNum type="arabicPeriod"/>
            </a:pPr>
            <a:r>
              <a:rPr lang="en-US">
                <a:solidFill>
                  <a:schemeClr val="accent1">
                    <a:lumMod val="60000"/>
                    <a:lumOff val="40000"/>
                  </a:schemeClr>
                </a:solidFill>
              </a:rPr>
              <a:t>Red Arrows</a:t>
            </a:r>
            <a:r>
              <a:rPr lang="en-US"/>
              <a:t>: Normal Force</a:t>
            </a:r>
          </a:p>
          <a:p>
            <a:pPr marL="342900" indent="-342900">
              <a:buFontTx/>
              <a:buAutoNum type="arabicPeriod"/>
            </a:pPr>
            <a:r>
              <a:rPr lang="en-US">
                <a:solidFill>
                  <a:schemeClr val="tx1"/>
                </a:solidFill>
              </a:rPr>
              <a:t>Black:</a:t>
            </a:r>
            <a:r>
              <a:rPr lang="en-US">
                <a:solidFill>
                  <a:schemeClr val="bg1"/>
                </a:solidFill>
              </a:rPr>
              <a:t> </a:t>
            </a:r>
            <a:r>
              <a:rPr lang="en-US"/>
              <a:t>Roller Support</a:t>
            </a:r>
            <a:r>
              <a:rPr lang="en-US">
                <a:solidFill>
                  <a:schemeClr val="bg1"/>
                </a:solidFill>
              </a:rPr>
              <a:t> </a:t>
            </a:r>
          </a:p>
        </p:txBody>
      </p:sp>
      <p:pic>
        <p:nvPicPr>
          <p:cNvPr id="82" name="Picture 81" descr="A black rectangular object with a blue background&#10;&#10;Description automatically generated">
            <a:extLst>
              <a:ext uri="{FF2B5EF4-FFF2-40B4-BE49-F238E27FC236}">
                <a16:creationId xmlns:a16="http://schemas.microsoft.com/office/drawing/2014/main" id="{B4432153-FD22-AC87-520D-A9157F316A22}"/>
              </a:ext>
            </a:extLst>
          </p:cNvPr>
          <p:cNvPicPr>
            <a:picLocks noChangeAspect="1"/>
          </p:cNvPicPr>
          <p:nvPr/>
        </p:nvPicPr>
        <p:blipFill>
          <a:blip r:embed="rId7"/>
          <a:stretch>
            <a:fillRect/>
          </a:stretch>
        </p:blipFill>
        <p:spPr>
          <a:xfrm>
            <a:off x="1515732" y="4164363"/>
            <a:ext cx="4336257" cy="1740694"/>
          </a:xfrm>
          <a:prstGeom prst="rect">
            <a:avLst/>
          </a:prstGeom>
        </p:spPr>
      </p:pic>
    </p:spTree>
    <p:extLst>
      <p:ext uri="{BB962C8B-B14F-4D97-AF65-F5344CB8AC3E}">
        <p14:creationId xmlns:p14="http://schemas.microsoft.com/office/powerpoint/2010/main" val="420861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61B89623-E574-BF8A-15F5-32674DBCFCE8}"/>
              </a:ext>
            </a:extLst>
          </p:cNvPr>
          <p:cNvPicPr>
            <a:picLocks noChangeAspect="1"/>
          </p:cNvPicPr>
          <p:nvPr/>
        </p:nvPicPr>
        <p:blipFill>
          <a:blip r:embed="rId3"/>
          <a:stretch>
            <a:fillRect/>
          </a:stretch>
        </p:blipFill>
        <p:spPr>
          <a:xfrm>
            <a:off x="637032" y="0"/>
            <a:ext cx="10917936" cy="6858000"/>
          </a:xfrm>
          <a:prstGeom prst="rect">
            <a:avLst/>
          </a:prstGeom>
        </p:spPr>
      </p:pic>
      <p:pic>
        <p:nvPicPr>
          <p:cNvPr id="103" name="Google Shape;103;p14">
            <a:extLst>
              <a:ext uri="{FF2B5EF4-FFF2-40B4-BE49-F238E27FC236}">
                <a16:creationId xmlns:a16="http://schemas.microsoft.com/office/drawing/2014/main" id="{22235671-A447-6C28-E720-A10D43D5C320}"/>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pic>
        <p:nvPicPr>
          <p:cNvPr id="102" name="Google Shape;102;p14">
            <a:extLst>
              <a:ext uri="{FF2B5EF4-FFF2-40B4-BE49-F238E27FC236}">
                <a16:creationId xmlns:a16="http://schemas.microsoft.com/office/drawing/2014/main" id="{8624D46B-3B8C-2A4C-D82B-EFF6E0703F9A}"/>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0" y="0"/>
            <a:ext cx="3187699" cy="2628899"/>
          </a:xfrm>
          <a:prstGeom prst="rect">
            <a:avLst/>
          </a:prstGeom>
          <a:noFill/>
          <a:ln>
            <a:noFill/>
          </a:ln>
        </p:spPr>
      </p:pic>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13</a:t>
            </a:r>
            <a:endParaRPr dirty="0">
              <a:solidFill>
                <a:srgbClr val="0066B3"/>
              </a:solidFill>
              <a:latin typeface="Calibri"/>
              <a:ea typeface="Calibri"/>
              <a:cs typeface="Calibri"/>
              <a:sym typeface="Calibri"/>
            </a:endParaRPr>
          </a:p>
        </p:txBody>
      </p:sp>
    </p:spTree>
    <p:extLst>
      <p:ext uri="{BB962C8B-B14F-4D97-AF65-F5344CB8AC3E}">
        <p14:creationId xmlns:p14="http://schemas.microsoft.com/office/powerpoint/2010/main" val="77653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03" name="Google Shape;103;p14">
            <a:extLst>
              <a:ext uri="{FF2B5EF4-FFF2-40B4-BE49-F238E27FC236}">
                <a16:creationId xmlns:a16="http://schemas.microsoft.com/office/drawing/2014/main" id="{22235671-A447-6C28-E720-A10D43D5C320}"/>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8086849" y="3435099"/>
            <a:ext cx="4116376" cy="3437851"/>
          </a:xfrm>
          <a:prstGeom prst="rect">
            <a:avLst/>
          </a:prstGeom>
          <a:noFill/>
          <a:ln>
            <a:noFill/>
          </a:ln>
        </p:spPr>
      </p:pic>
      <p:pic>
        <p:nvPicPr>
          <p:cNvPr id="102" name="Google Shape;102;p14">
            <a:extLst>
              <a:ext uri="{FF2B5EF4-FFF2-40B4-BE49-F238E27FC236}">
                <a16:creationId xmlns:a16="http://schemas.microsoft.com/office/drawing/2014/main" id="{8624D46B-3B8C-2A4C-D82B-EFF6E0703F9A}"/>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0" y="0"/>
            <a:ext cx="3187699" cy="2628899"/>
          </a:xfrm>
          <a:prstGeom prst="rect">
            <a:avLst/>
          </a:prstGeom>
          <a:noFill/>
          <a:ln>
            <a:noFill/>
          </a:ln>
        </p:spPr>
      </p:pic>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297373"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rPr>
              <a:t>14</a:t>
            </a:r>
          </a:p>
        </p:txBody>
      </p:sp>
      <p:pic>
        <p:nvPicPr>
          <p:cNvPr id="2" name="Picture 1">
            <a:extLst>
              <a:ext uri="{FF2B5EF4-FFF2-40B4-BE49-F238E27FC236}">
                <a16:creationId xmlns:a16="http://schemas.microsoft.com/office/drawing/2014/main" id="{DDA39535-17D3-6585-66F6-F11D90DB1378}"/>
              </a:ext>
            </a:extLst>
          </p:cNvPr>
          <p:cNvPicPr>
            <a:picLocks noChangeAspect="1"/>
          </p:cNvPicPr>
          <p:nvPr/>
        </p:nvPicPr>
        <p:blipFill>
          <a:blip r:embed="rId6"/>
          <a:stretch>
            <a:fillRect/>
          </a:stretch>
        </p:blipFill>
        <p:spPr>
          <a:xfrm>
            <a:off x="741739" y="0"/>
            <a:ext cx="10438452" cy="6858000"/>
          </a:xfrm>
          <a:prstGeom prst="rect">
            <a:avLst/>
          </a:prstGeom>
        </p:spPr>
      </p:pic>
    </p:spTree>
    <p:extLst>
      <p:ext uri="{BB962C8B-B14F-4D97-AF65-F5344CB8AC3E}">
        <p14:creationId xmlns:p14="http://schemas.microsoft.com/office/powerpoint/2010/main" val="391966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583EBF1-5DA3-E28C-8C3F-9F4945F26A19}"/>
              </a:ext>
            </a:extLst>
          </p:cNvPr>
          <p:cNvPicPr>
            <a:picLocks noChangeAspect="1"/>
          </p:cNvPicPr>
          <p:nvPr/>
        </p:nvPicPr>
        <p:blipFill>
          <a:blip r:embed="rId3"/>
          <a:stretch>
            <a:fillRect/>
          </a:stretch>
        </p:blipFill>
        <p:spPr>
          <a:xfrm>
            <a:off x="-231322" y="670017"/>
            <a:ext cx="12192000" cy="5164183"/>
          </a:xfrm>
          <a:prstGeom prst="rect">
            <a:avLst/>
          </a:prstGeom>
        </p:spPr>
      </p:pic>
      <p:pic>
        <p:nvPicPr>
          <p:cNvPr id="103" name="Google Shape;103;p14">
            <a:extLst>
              <a:ext uri="{FF2B5EF4-FFF2-40B4-BE49-F238E27FC236}">
                <a16:creationId xmlns:a16="http://schemas.microsoft.com/office/drawing/2014/main" id="{22235671-A447-6C28-E720-A10D43D5C320}"/>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pic>
        <p:nvPicPr>
          <p:cNvPr id="102" name="Google Shape;102;p14">
            <a:extLst>
              <a:ext uri="{FF2B5EF4-FFF2-40B4-BE49-F238E27FC236}">
                <a16:creationId xmlns:a16="http://schemas.microsoft.com/office/drawing/2014/main" id="{8624D46B-3B8C-2A4C-D82B-EFF6E0703F9A}"/>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0" y="0"/>
            <a:ext cx="3187699" cy="2628899"/>
          </a:xfrm>
          <a:prstGeom prst="rect">
            <a:avLst/>
          </a:prstGeom>
          <a:noFill/>
          <a:ln>
            <a:noFill/>
          </a:ln>
        </p:spPr>
      </p:pic>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15</a:t>
            </a:r>
            <a:endParaRPr dirty="0">
              <a:solidFill>
                <a:srgbClr val="0066B3"/>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EAFE14F1-8AEB-34B1-0D96-BE59DEAAAC2A}"/>
              </a:ext>
            </a:extLst>
          </p:cNvPr>
          <p:cNvPicPr>
            <a:picLocks noChangeAspect="1"/>
          </p:cNvPicPr>
          <p:nvPr/>
        </p:nvPicPr>
        <p:blipFill>
          <a:blip r:embed="rId7"/>
          <a:stretch>
            <a:fillRect/>
          </a:stretch>
        </p:blipFill>
        <p:spPr>
          <a:xfrm>
            <a:off x="149679" y="330673"/>
            <a:ext cx="12192000" cy="998726"/>
          </a:xfrm>
          <a:prstGeom prst="rect">
            <a:avLst/>
          </a:prstGeom>
        </p:spPr>
      </p:pic>
    </p:spTree>
    <p:extLst>
      <p:ext uri="{BB962C8B-B14F-4D97-AF65-F5344CB8AC3E}">
        <p14:creationId xmlns:p14="http://schemas.microsoft.com/office/powerpoint/2010/main" val="388852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E28BF623-30D2-0171-2BAA-080F0441D7DC}"/>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652D9542-D7E6-3C03-F50C-72BD7D82A653}"/>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DA0FE0F1-A55A-A013-A2DB-1D512781043C}"/>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B0DC0024-7BBB-1A8C-5768-B00BE7F30B1B}"/>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82752"/>
              </a:buClr>
              <a:buSzPts val="5400"/>
              <a:buFont typeface="Arial"/>
              <a:buNone/>
            </a:pPr>
            <a:r>
              <a:rPr lang="en-US" sz="4800" b="1">
                <a:solidFill>
                  <a:srgbClr val="182752"/>
                </a:solidFill>
                <a:latin typeface="Arial"/>
                <a:cs typeface="Arial"/>
                <a:sym typeface="Arial"/>
              </a:rPr>
              <a:t>Verify</a:t>
            </a:r>
            <a:endParaRPr lang="en-US" sz="3600"/>
          </a:p>
        </p:txBody>
      </p:sp>
      <p:pic>
        <p:nvPicPr>
          <p:cNvPr id="106" name="Google Shape;106;p14">
            <a:extLst>
              <a:ext uri="{FF2B5EF4-FFF2-40B4-BE49-F238E27FC236}">
                <a16:creationId xmlns:a16="http://schemas.microsoft.com/office/drawing/2014/main" id="{83D510AB-3326-3547-3181-BF2EC78D4B86}"/>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26E56EDE-D389-F9CC-9D4D-34DD8CEA567B}"/>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08" name="Google Shape;108;p14">
            <a:extLst>
              <a:ext uri="{FF2B5EF4-FFF2-40B4-BE49-F238E27FC236}">
                <a16:creationId xmlns:a16="http://schemas.microsoft.com/office/drawing/2014/main" id="{2ED8E690-D957-3952-6EE9-6038DE6C9EBD}"/>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17</a:t>
            </a:r>
          </a:p>
        </p:txBody>
      </p:sp>
      <p:sp>
        <p:nvSpPr>
          <p:cNvPr id="5" name="Vertical Text Placeholder 4">
            <a:extLst>
              <a:ext uri="{FF2B5EF4-FFF2-40B4-BE49-F238E27FC236}">
                <a16:creationId xmlns:a16="http://schemas.microsoft.com/office/drawing/2014/main" id="{00354B9F-8DEE-DA3B-14F9-715EDE6AD2C9}"/>
              </a:ext>
            </a:extLst>
          </p:cNvPr>
          <p:cNvSpPr txBox="1">
            <a:spLocks/>
          </p:cNvSpPr>
          <p:nvPr/>
        </p:nvSpPr>
        <p:spPr>
          <a:xfrm>
            <a:off x="1122021" y="1528227"/>
            <a:ext cx="10226984" cy="4485160"/>
          </a:xfrm>
          <a:prstGeom prst="rect">
            <a:avLst/>
          </a:prstGeom>
          <a:noFill/>
          <a:ln>
            <a:noFill/>
          </a:ln>
        </p:spPr>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4000" b="1" err="1"/>
              <a:t>MatLab</a:t>
            </a:r>
            <a:r>
              <a:rPr lang="en-US" sz="4000" b="1"/>
              <a:t> for a function</a:t>
            </a:r>
          </a:p>
          <a:p>
            <a:pPr lvl="1"/>
            <a:r>
              <a:rPr lang="en-US" sz="3600" b="1"/>
              <a:t>Radial stress = 2.1882e+06 Pa</a:t>
            </a:r>
          </a:p>
          <a:p>
            <a:pPr lvl="1"/>
            <a:r>
              <a:rPr lang="en-US" sz="3600" b="1"/>
              <a:t>Tangential Stress = -2.1882e+06 Pa</a:t>
            </a:r>
          </a:p>
          <a:p>
            <a:pPr lvl="1"/>
            <a:r>
              <a:rPr lang="en-US" sz="3600" b="1"/>
              <a:t>Displacement = 1.2724e-04 m</a:t>
            </a:r>
          </a:p>
          <a:p>
            <a:pPr marL="457200" lvl="1" indent="0">
              <a:buFont typeface="Arial"/>
              <a:buNone/>
            </a:pPr>
            <a:endParaRPr lang="en-US" sz="3600" b="1"/>
          </a:p>
        </p:txBody>
      </p:sp>
    </p:spTree>
    <p:extLst>
      <p:ext uri="{BB962C8B-B14F-4D97-AF65-F5344CB8AC3E}">
        <p14:creationId xmlns:p14="http://schemas.microsoft.com/office/powerpoint/2010/main" val="124191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8963A31C-682B-1020-9C7E-2DCCFE853583}"/>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8D42C045-C82C-30DE-78EA-3A6FB299F3CC}"/>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278FE0DE-16E3-9E8A-0EE8-465C7CDED44B}"/>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75624" y="3444717"/>
            <a:ext cx="4116376" cy="3437851"/>
          </a:xfrm>
          <a:prstGeom prst="rect">
            <a:avLst/>
          </a:prstGeom>
          <a:noFill/>
          <a:ln>
            <a:noFill/>
          </a:ln>
        </p:spPr>
      </p:pic>
      <p:sp>
        <p:nvSpPr>
          <p:cNvPr id="104" name="Google Shape;104;p14">
            <a:extLst>
              <a:ext uri="{FF2B5EF4-FFF2-40B4-BE49-F238E27FC236}">
                <a16:creationId xmlns:a16="http://schemas.microsoft.com/office/drawing/2014/main" id="{C799CE82-C331-FE5B-0689-792F3D74F5B4}"/>
              </a:ext>
            </a:extLst>
          </p:cNvPr>
          <p:cNvSpPr txBox="1">
            <a:spLocks noGrp="1"/>
          </p:cNvSpPr>
          <p:nvPr>
            <p:ph type="title"/>
          </p:nvPr>
        </p:nvSpPr>
        <p:spPr>
          <a:xfrm>
            <a:off x="620603" y="47506"/>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3600" dirty="0"/>
              <a:t>Where it is already used</a:t>
            </a:r>
            <a:endParaRPr sz="3600" dirty="0"/>
          </a:p>
        </p:txBody>
      </p:sp>
      <p:pic>
        <p:nvPicPr>
          <p:cNvPr id="106" name="Google Shape;106;p14">
            <a:extLst>
              <a:ext uri="{FF2B5EF4-FFF2-40B4-BE49-F238E27FC236}">
                <a16:creationId xmlns:a16="http://schemas.microsoft.com/office/drawing/2014/main" id="{37158155-0FD1-907E-ABEC-6B30D63DCC35}"/>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5BED693A-2098-F097-A6F0-80BD38D6D0E2}"/>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108" name="Google Shape;108;p14">
            <a:extLst>
              <a:ext uri="{FF2B5EF4-FFF2-40B4-BE49-F238E27FC236}">
                <a16:creationId xmlns:a16="http://schemas.microsoft.com/office/drawing/2014/main" id="{42818207-5141-4383-9528-8A2FC3AB743F}"/>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17</a:t>
            </a:r>
            <a:endParaRPr dirty="0">
              <a:solidFill>
                <a:srgbClr val="0066B3"/>
              </a:solidFill>
              <a:latin typeface="Calibri"/>
              <a:ea typeface="Calibri"/>
              <a:cs typeface="Calibri"/>
              <a:sym typeface="Calibri"/>
            </a:endParaRPr>
          </a:p>
        </p:txBody>
      </p:sp>
      <p:sp>
        <p:nvSpPr>
          <p:cNvPr id="8" name="Vertical Text Placeholder 4">
            <a:extLst>
              <a:ext uri="{FF2B5EF4-FFF2-40B4-BE49-F238E27FC236}">
                <a16:creationId xmlns:a16="http://schemas.microsoft.com/office/drawing/2014/main" id="{C22826C7-1ADA-4630-54CB-067DC12A70FF}"/>
              </a:ext>
            </a:extLst>
          </p:cNvPr>
          <p:cNvSpPr txBox="1">
            <a:spLocks/>
          </p:cNvSpPr>
          <p:nvPr/>
        </p:nvSpPr>
        <p:spPr>
          <a:xfrm>
            <a:off x="1219882" y="1662221"/>
            <a:ext cx="9752235" cy="41614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3600" dirty="0"/>
              <a:t>Other companies use thermal masses like these with stainless steel fin configurations</a:t>
            </a:r>
          </a:p>
          <a:p>
            <a:r>
              <a:rPr lang="en-US" sz="3600" dirty="0"/>
              <a:t>The ANSYS analysis can be used to verify crucial information that we need for this project</a:t>
            </a:r>
          </a:p>
          <a:p>
            <a:r>
              <a:rPr lang="en-US" sz="3600" dirty="0"/>
              <a:t>Future Work Continuous applications and analysis for capstone and the thermal mass storage unit</a:t>
            </a:r>
          </a:p>
          <a:p>
            <a:pPr marL="0" indent="0">
              <a:buFont typeface="Arial"/>
              <a:buNone/>
            </a:pPr>
            <a:endParaRPr lang="en-US" sz="3600" dirty="0"/>
          </a:p>
        </p:txBody>
      </p:sp>
    </p:spTree>
    <p:extLst>
      <p:ext uri="{BB962C8B-B14F-4D97-AF65-F5344CB8AC3E}">
        <p14:creationId xmlns:p14="http://schemas.microsoft.com/office/powerpoint/2010/main" val="260962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E28BF623-30D2-0171-2BAA-080F0441D7D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448CC9E-1821-17D6-2CC6-4F84B37BEEC8}"/>
              </a:ext>
            </a:extLst>
          </p:cNvPr>
          <p:cNvPicPr>
            <a:picLocks noChangeAspect="1"/>
          </p:cNvPicPr>
          <p:nvPr/>
        </p:nvPicPr>
        <p:blipFill>
          <a:blip r:embed="rId3"/>
          <a:stretch>
            <a:fillRect/>
          </a:stretch>
        </p:blipFill>
        <p:spPr>
          <a:xfrm>
            <a:off x="7134225" y="22330"/>
            <a:ext cx="5695950" cy="2047875"/>
          </a:xfrm>
          <a:prstGeom prst="rect">
            <a:avLst/>
          </a:prstGeom>
        </p:spPr>
      </p:pic>
      <p:pic>
        <p:nvPicPr>
          <p:cNvPr id="102" name="Google Shape;102;p14">
            <a:extLst>
              <a:ext uri="{FF2B5EF4-FFF2-40B4-BE49-F238E27FC236}">
                <a16:creationId xmlns:a16="http://schemas.microsoft.com/office/drawing/2014/main" id="{652D9542-D7E6-3C03-F50C-72BD7D82A653}"/>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DA0FE0F1-A55A-A013-A2DB-1D512781043C}"/>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8086849" y="3435099"/>
            <a:ext cx="4116376" cy="3437851"/>
          </a:xfrm>
          <a:prstGeom prst="rect">
            <a:avLst/>
          </a:prstGeom>
          <a:noFill/>
          <a:ln>
            <a:noFill/>
          </a:ln>
        </p:spPr>
      </p:pic>
      <p:pic>
        <p:nvPicPr>
          <p:cNvPr id="106" name="Google Shape;106;p14">
            <a:extLst>
              <a:ext uri="{FF2B5EF4-FFF2-40B4-BE49-F238E27FC236}">
                <a16:creationId xmlns:a16="http://schemas.microsoft.com/office/drawing/2014/main" id="{83D510AB-3326-3547-3181-BF2EC78D4B86}"/>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26E56EDE-D389-F9CC-9D4D-34DD8CEA567B}"/>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108" name="Google Shape;108;p14">
            <a:extLst>
              <a:ext uri="{FF2B5EF4-FFF2-40B4-BE49-F238E27FC236}">
                <a16:creationId xmlns:a16="http://schemas.microsoft.com/office/drawing/2014/main" id="{2ED8E690-D957-3952-6EE9-6038DE6C9EBD}"/>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18</a:t>
            </a:r>
          </a:p>
        </p:txBody>
      </p:sp>
      <p:pic>
        <p:nvPicPr>
          <p:cNvPr id="6" name="Picture 5">
            <a:extLst>
              <a:ext uri="{FF2B5EF4-FFF2-40B4-BE49-F238E27FC236}">
                <a16:creationId xmlns:a16="http://schemas.microsoft.com/office/drawing/2014/main" id="{62BD8EE2-0F52-4718-2AF0-46C55607A1CB}"/>
              </a:ext>
            </a:extLst>
          </p:cNvPr>
          <p:cNvPicPr>
            <a:picLocks noChangeAspect="1"/>
          </p:cNvPicPr>
          <p:nvPr/>
        </p:nvPicPr>
        <p:blipFill>
          <a:blip r:embed="rId7"/>
          <a:stretch>
            <a:fillRect/>
          </a:stretch>
        </p:blipFill>
        <p:spPr>
          <a:xfrm>
            <a:off x="489857" y="1018403"/>
            <a:ext cx="11212286" cy="5372283"/>
          </a:xfrm>
          <a:prstGeom prst="rect">
            <a:avLst/>
          </a:prstGeom>
        </p:spPr>
      </p:pic>
    </p:spTree>
    <p:extLst>
      <p:ext uri="{BB962C8B-B14F-4D97-AF65-F5344CB8AC3E}">
        <p14:creationId xmlns:p14="http://schemas.microsoft.com/office/powerpoint/2010/main" val="111166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1"/>
          <p:cNvSpPr/>
          <p:nvPr/>
        </p:nvSpPr>
        <p:spPr>
          <a:xfrm>
            <a:off x="0" y="0"/>
            <a:ext cx="12192000" cy="6858000"/>
          </a:xfrm>
          <a:prstGeom prst="rect">
            <a:avLst/>
          </a:prstGeom>
          <a:solidFill>
            <a:srgbClr val="18275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pic>
        <p:nvPicPr>
          <p:cNvPr id="362" name="Google Shape;362;p31"/>
          <p:cNvPicPr preferRelativeResize="0"/>
          <p:nvPr/>
        </p:nvPicPr>
        <p:blipFill rotWithShape="1">
          <a:blip r:embed="rId3">
            <a:alphaModFix amt="20000"/>
          </a:blip>
          <a:srcRect/>
          <a:stretch/>
        </p:blipFill>
        <p:spPr>
          <a:xfrm>
            <a:off x="1943757" y="3576838"/>
            <a:ext cx="8304483" cy="2033251"/>
          </a:xfrm>
          <a:prstGeom prst="rect">
            <a:avLst/>
          </a:prstGeom>
          <a:noFill/>
          <a:ln>
            <a:noFill/>
          </a:ln>
        </p:spPr>
      </p:pic>
      <p:pic>
        <p:nvPicPr>
          <p:cNvPr id="363" name="Google Shape;363;p31"/>
          <p:cNvPicPr preferRelativeResize="0"/>
          <p:nvPr/>
        </p:nvPicPr>
        <p:blipFill rotWithShape="1">
          <a:blip r:embed="rId4">
            <a:alphaModFix/>
          </a:blip>
          <a:srcRect/>
          <a:stretch/>
        </p:blipFill>
        <p:spPr>
          <a:xfrm>
            <a:off x="3082442" y="4542326"/>
            <a:ext cx="6027112" cy="215825"/>
          </a:xfrm>
          <a:prstGeom prst="rect">
            <a:avLst/>
          </a:prstGeom>
          <a:noFill/>
          <a:ln>
            <a:noFill/>
          </a:ln>
        </p:spPr>
      </p:pic>
      <p:sp>
        <p:nvSpPr>
          <p:cNvPr id="364" name="Google Shape;364;p31"/>
          <p:cNvSpPr txBox="1">
            <a:spLocks noGrp="1"/>
          </p:cNvSpPr>
          <p:nvPr>
            <p:ph type="ctrTitle"/>
          </p:nvPr>
        </p:nvSpPr>
        <p:spPr>
          <a:xfrm>
            <a:off x="1994556" y="1204483"/>
            <a:ext cx="8304600" cy="116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8B700"/>
              </a:buClr>
              <a:buSzPts val="8500"/>
              <a:buFont typeface="Arial"/>
              <a:buNone/>
            </a:pPr>
            <a:r>
              <a:rPr lang="en-US" sz="8500" b="1" dirty="0">
                <a:solidFill>
                  <a:srgbClr val="F8B700"/>
                </a:solidFill>
                <a:latin typeface="Arial"/>
                <a:ea typeface="Arial"/>
                <a:cs typeface="Arial"/>
                <a:sym typeface="Arial"/>
              </a:rPr>
              <a:t>Thank you!</a:t>
            </a:r>
            <a:endParaRPr sz="8500" dirty="0">
              <a:solidFill>
                <a:srgbClr val="F8B700"/>
              </a:solidFill>
            </a:endParaRPr>
          </a:p>
        </p:txBody>
      </p:sp>
      <p:pic>
        <p:nvPicPr>
          <p:cNvPr id="365" name="Google Shape;365;p31"/>
          <p:cNvPicPr preferRelativeResize="0"/>
          <p:nvPr/>
        </p:nvPicPr>
        <p:blipFill rotWithShape="1">
          <a:blip r:embed="rId5">
            <a:alphaModFix/>
          </a:blip>
          <a:srcRect/>
          <a:stretch/>
        </p:blipFill>
        <p:spPr>
          <a:xfrm>
            <a:off x="7569199" y="2997200"/>
            <a:ext cx="4622799" cy="3860800"/>
          </a:xfrm>
          <a:prstGeom prst="rect">
            <a:avLst/>
          </a:prstGeom>
          <a:noFill/>
          <a:ln>
            <a:noFill/>
          </a:ln>
        </p:spPr>
      </p:pic>
      <p:pic>
        <p:nvPicPr>
          <p:cNvPr id="366" name="Google Shape;366;p31"/>
          <p:cNvPicPr preferRelativeResize="0"/>
          <p:nvPr/>
        </p:nvPicPr>
        <p:blipFill rotWithShape="1">
          <a:blip r:embed="rId5">
            <a:alphaModFix/>
          </a:blip>
          <a:srcRect/>
          <a:stretch/>
        </p:blipFill>
        <p:spPr>
          <a:xfrm rot="10800000">
            <a:off x="-1" y="0"/>
            <a:ext cx="4622799" cy="3860800"/>
          </a:xfrm>
          <a:prstGeom prst="rect">
            <a:avLst/>
          </a:prstGeom>
          <a:noFill/>
          <a:ln>
            <a:noFill/>
          </a:ln>
        </p:spPr>
      </p:pic>
      <p:sp>
        <p:nvSpPr>
          <p:cNvPr id="367" name="Google Shape;367;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68" name="Google Shape;368;p31"/>
          <p:cNvSpPr txBox="1"/>
          <p:nvPr/>
        </p:nvSpPr>
        <p:spPr>
          <a:xfrm>
            <a:off x="10551900" y="0"/>
            <a:ext cx="1640100" cy="88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rgbClr val="F8B7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212B261A-66BB-A9BB-9BE2-E7FE08A78673}"/>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0EB97B54-6F62-634A-88B3-40B13C5F1F35}"/>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E64B0A65-1E28-9263-0677-90F5D2752CA6}"/>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E76BCF97-7F1F-6975-4B82-9E37E58977D7}"/>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rPr>
              <a:t>Project Description</a:t>
            </a:r>
          </a:p>
        </p:txBody>
      </p:sp>
      <p:pic>
        <p:nvPicPr>
          <p:cNvPr id="106" name="Google Shape;106;p14">
            <a:extLst>
              <a:ext uri="{FF2B5EF4-FFF2-40B4-BE49-F238E27FC236}">
                <a16:creationId xmlns:a16="http://schemas.microsoft.com/office/drawing/2014/main" id="{4042B2EE-787D-4A62-F124-464A66C21C09}"/>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0D94D113-74F4-0D38-1E28-1EC7E6437D85}"/>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08" name="Google Shape;108;p14">
            <a:extLst>
              <a:ext uri="{FF2B5EF4-FFF2-40B4-BE49-F238E27FC236}">
                <a16:creationId xmlns:a16="http://schemas.microsoft.com/office/drawing/2014/main" id="{179FC647-18A8-75E8-E40A-5CA20BE754B3}"/>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rPr>
              <a:t>2</a:t>
            </a:r>
          </a:p>
        </p:txBody>
      </p:sp>
      <p:pic>
        <p:nvPicPr>
          <p:cNvPr id="3" name="Picture 2" descr="A map of the united states&#10;&#10;Description automatically generated">
            <a:extLst>
              <a:ext uri="{FF2B5EF4-FFF2-40B4-BE49-F238E27FC236}">
                <a16:creationId xmlns:a16="http://schemas.microsoft.com/office/drawing/2014/main" id="{A01E5E05-E6B2-6A18-7280-1AA43710D415}"/>
              </a:ext>
            </a:extLst>
          </p:cNvPr>
          <p:cNvPicPr>
            <a:picLocks noChangeAspect="1"/>
          </p:cNvPicPr>
          <p:nvPr/>
        </p:nvPicPr>
        <p:blipFill>
          <a:blip r:embed="rId6"/>
          <a:stretch>
            <a:fillRect/>
          </a:stretch>
        </p:blipFill>
        <p:spPr>
          <a:xfrm>
            <a:off x="1684245" y="1353077"/>
            <a:ext cx="7048877" cy="1814711"/>
          </a:xfrm>
          <a:prstGeom prst="rect">
            <a:avLst/>
          </a:prstGeom>
        </p:spPr>
      </p:pic>
      <p:pic>
        <p:nvPicPr>
          <p:cNvPr id="5" name="Picture 4" descr="Southwest Region usage&#10;">
            <a:extLst>
              <a:ext uri="{FF2B5EF4-FFF2-40B4-BE49-F238E27FC236}">
                <a16:creationId xmlns:a16="http://schemas.microsoft.com/office/drawing/2014/main" id="{08C249E9-6563-11B1-078E-EA5DCA97554E}"/>
              </a:ext>
            </a:extLst>
          </p:cNvPr>
          <p:cNvPicPr>
            <a:picLocks noChangeAspect="1"/>
          </p:cNvPicPr>
          <p:nvPr/>
        </p:nvPicPr>
        <p:blipFill>
          <a:blip r:embed="rId7"/>
          <a:stretch>
            <a:fillRect/>
          </a:stretch>
        </p:blipFill>
        <p:spPr>
          <a:xfrm>
            <a:off x="9507421" y="692526"/>
            <a:ext cx="2263082" cy="4107467"/>
          </a:xfrm>
          <a:prstGeom prst="rect">
            <a:avLst/>
          </a:prstGeom>
        </p:spPr>
      </p:pic>
      <p:sp>
        <p:nvSpPr>
          <p:cNvPr id="7" name="TextBox 6">
            <a:extLst>
              <a:ext uri="{FF2B5EF4-FFF2-40B4-BE49-F238E27FC236}">
                <a16:creationId xmlns:a16="http://schemas.microsoft.com/office/drawing/2014/main" id="{06E70CE4-534B-1A51-B46A-6C9C337B85A6}"/>
              </a:ext>
            </a:extLst>
          </p:cNvPr>
          <p:cNvSpPr txBox="1"/>
          <p:nvPr/>
        </p:nvSpPr>
        <p:spPr>
          <a:xfrm>
            <a:off x="40242" y="6418914"/>
            <a:ext cx="8570358" cy="646331"/>
          </a:xfrm>
          <a:prstGeom prst="rect">
            <a:avLst/>
          </a:prstGeom>
          <a:noFill/>
        </p:spPr>
        <p:txBody>
          <a:bodyPr wrap="square" lIns="91440" tIns="45720" rIns="91440" bIns="45720" rtlCol="0" anchor="t">
            <a:spAutoFit/>
          </a:bodyPr>
          <a:lstStyle/>
          <a:p>
            <a:r>
              <a:rPr lang="en-US" sz="1000"/>
              <a:t>[20] </a:t>
            </a:r>
            <a:r>
              <a:rPr lang="en-US" sz="1000">
                <a:effectLst/>
              </a:rPr>
              <a:t>Hourly electricity consumption varies throughout the day and across seasons - U.S. Energy Information Administration (EIA), https://www.eia.gov/todayinenergy/detail.php?id=42915 (accessed Feb. 5, 2024).</a:t>
            </a:r>
            <a:r>
              <a:rPr lang="en-US" sz="1000"/>
              <a:t> </a:t>
            </a:r>
            <a:endParaRPr lang="en-US" sz="1000">
              <a:effectLst/>
            </a:endParaRPr>
          </a:p>
          <a:p>
            <a:endParaRPr lang="en-US" sz="800"/>
          </a:p>
          <a:p>
            <a:endParaRPr lang="en-US" sz="800"/>
          </a:p>
        </p:txBody>
      </p:sp>
      <p:sp>
        <p:nvSpPr>
          <p:cNvPr id="9" name="TextBox 8">
            <a:extLst>
              <a:ext uri="{FF2B5EF4-FFF2-40B4-BE49-F238E27FC236}">
                <a16:creationId xmlns:a16="http://schemas.microsoft.com/office/drawing/2014/main" id="{984D5509-26B4-8EB1-014C-BEBE3728E1B0}"/>
              </a:ext>
            </a:extLst>
          </p:cNvPr>
          <p:cNvSpPr txBox="1"/>
          <p:nvPr/>
        </p:nvSpPr>
        <p:spPr>
          <a:xfrm>
            <a:off x="235954" y="3884887"/>
            <a:ext cx="9070310" cy="2534027"/>
          </a:xfrm>
          <a:prstGeom prst="rect">
            <a:avLst/>
          </a:prstGeom>
          <a:noFill/>
        </p:spPr>
        <p:txBody>
          <a:bodyPr wrap="square" lIns="91440" tIns="45720" rIns="91440" bIns="45720" rtlCol="0" anchor="t">
            <a:spAutoFit/>
          </a:bodyPr>
          <a:lstStyle/>
          <a:p>
            <a:pPr marL="285750" indent="-285750">
              <a:lnSpc>
                <a:spcPct val="150000"/>
              </a:lnSpc>
              <a:buFont typeface="Courier New" panose="02070309020205020404" pitchFamily="49" charset="0"/>
              <a:buChar char="o"/>
            </a:pPr>
            <a:r>
              <a:rPr lang="en-US" sz="1800"/>
              <a:t>The peak of the demand has the highest cost</a:t>
            </a:r>
          </a:p>
          <a:p>
            <a:pPr marL="285750" indent="-285750">
              <a:lnSpc>
                <a:spcPct val="150000"/>
              </a:lnSpc>
              <a:buFont typeface="Courier New" panose="02070309020205020404" pitchFamily="49" charset="0"/>
              <a:buChar char="o"/>
            </a:pPr>
            <a:r>
              <a:rPr lang="en-US" sz="1800"/>
              <a:t>Using more energy storage in the minimum demand times and releasing that energy during the peak demand is our goal</a:t>
            </a:r>
          </a:p>
          <a:p>
            <a:pPr marL="285750" indent="-285750">
              <a:lnSpc>
                <a:spcPct val="150000"/>
              </a:lnSpc>
              <a:buFont typeface="Courier New" panose="02070309020205020404" pitchFamily="49" charset="0"/>
              <a:buChar char="o"/>
            </a:pPr>
            <a:r>
              <a:rPr lang="en-US" sz="1800"/>
              <a:t>Sponsored by Salt River Project (SRP)</a:t>
            </a:r>
          </a:p>
          <a:p>
            <a:pPr marL="285750" indent="-285750">
              <a:lnSpc>
                <a:spcPct val="150000"/>
              </a:lnSpc>
              <a:buFont typeface="Courier New" panose="02070309020205020404" pitchFamily="49" charset="0"/>
              <a:buChar char="o"/>
            </a:pPr>
            <a:r>
              <a:rPr lang="en-US" sz="1800"/>
              <a:t>Important because it will become vital for renewable energy to be reliable and viable</a:t>
            </a:r>
          </a:p>
          <a:p>
            <a:pPr marL="285750" indent="-285750">
              <a:lnSpc>
                <a:spcPct val="150000"/>
              </a:lnSpc>
              <a:buFont typeface="Courier New" panose="02070309020205020404" pitchFamily="49" charset="0"/>
              <a:buChar char="o"/>
            </a:pPr>
            <a:r>
              <a:rPr lang="en-US" sz="1800"/>
              <a:t>Individual home level</a:t>
            </a:r>
          </a:p>
        </p:txBody>
      </p:sp>
      <p:sp>
        <p:nvSpPr>
          <p:cNvPr id="2" name="TextBox 1">
            <a:extLst>
              <a:ext uri="{FF2B5EF4-FFF2-40B4-BE49-F238E27FC236}">
                <a16:creationId xmlns:a16="http://schemas.microsoft.com/office/drawing/2014/main" id="{EB31251D-A2E3-64F4-5A2D-8521E571248A}"/>
              </a:ext>
            </a:extLst>
          </p:cNvPr>
          <p:cNvSpPr txBox="1"/>
          <p:nvPr/>
        </p:nvSpPr>
        <p:spPr>
          <a:xfrm>
            <a:off x="2907638" y="3223950"/>
            <a:ext cx="4388708" cy="307777"/>
          </a:xfrm>
          <a:prstGeom prst="rect">
            <a:avLst/>
          </a:prstGeom>
          <a:noFill/>
        </p:spPr>
        <p:txBody>
          <a:bodyPr wrap="square" rtlCol="0">
            <a:spAutoFit/>
          </a:bodyPr>
          <a:lstStyle/>
          <a:p>
            <a:r>
              <a:rPr lang="en-US" b="1"/>
              <a:t>Fig. 1 </a:t>
            </a:r>
            <a:r>
              <a:rPr lang="en-US"/>
              <a:t>Average hourly electricity load by region [20]</a:t>
            </a:r>
            <a:endParaRPr lang="en-US" b="1"/>
          </a:p>
        </p:txBody>
      </p:sp>
      <p:pic>
        <p:nvPicPr>
          <p:cNvPr id="4" name="Picture 3">
            <a:extLst>
              <a:ext uri="{FF2B5EF4-FFF2-40B4-BE49-F238E27FC236}">
                <a16:creationId xmlns:a16="http://schemas.microsoft.com/office/drawing/2014/main" id="{5155142C-A09D-3C9D-04B7-65E4D58527EE}"/>
              </a:ext>
            </a:extLst>
          </p:cNvPr>
          <p:cNvPicPr>
            <a:picLocks noChangeAspect="1"/>
          </p:cNvPicPr>
          <p:nvPr/>
        </p:nvPicPr>
        <p:blipFill>
          <a:blip r:embed="rId8"/>
          <a:stretch>
            <a:fillRect/>
          </a:stretch>
        </p:blipFill>
        <p:spPr>
          <a:xfrm>
            <a:off x="176318" y="1758252"/>
            <a:ext cx="2732709" cy="2126760"/>
          </a:xfrm>
          <a:prstGeom prst="rect">
            <a:avLst/>
          </a:prstGeom>
        </p:spPr>
      </p:pic>
    </p:spTree>
    <p:extLst>
      <p:ext uri="{BB962C8B-B14F-4D97-AF65-F5344CB8AC3E}">
        <p14:creationId xmlns:p14="http://schemas.microsoft.com/office/powerpoint/2010/main" val="47880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3EFC-9D36-4A0D-A818-F6F52B85161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6906DEAC-5662-4175-B8B1-FEAA30D2A447}"/>
              </a:ext>
            </a:extLst>
          </p:cNvPr>
          <p:cNvSpPr>
            <a:spLocks noGrp="1"/>
          </p:cNvSpPr>
          <p:nvPr>
            <p:ph idx="1"/>
          </p:nvPr>
        </p:nvSpPr>
        <p:spPr/>
        <p:txBody>
          <a:bodyPr/>
          <a:lstStyle/>
          <a:p>
            <a:r>
              <a:rPr lang="en-US" dirty="0"/>
              <a:t>[1] </a:t>
            </a:r>
            <a:r>
              <a:rPr lang="en-US" dirty="0">
                <a:hlinkClick r:id="rId2"/>
              </a:rPr>
              <a:t>https://www.petersenproducts.com/pipe-specs/copper-tubing-sizes</a:t>
            </a:r>
            <a:endParaRPr lang="en-US" dirty="0"/>
          </a:p>
          <a:p>
            <a:r>
              <a:rPr lang="en-US" dirty="0"/>
              <a:t>[2] </a:t>
            </a:r>
            <a:r>
              <a:rPr lang="en-US" dirty="0">
                <a:hlinkClick r:id="rId3"/>
              </a:rPr>
              <a:t>https://www.engineeringtoolbox.com/copper-tubes-dimensions-pressure-d_84.html</a:t>
            </a:r>
            <a:r>
              <a:rPr lang="en-US" dirty="0"/>
              <a:t> </a:t>
            </a:r>
          </a:p>
          <a:p>
            <a:r>
              <a:rPr lang="en-US" dirty="0"/>
              <a:t>[3] </a:t>
            </a:r>
            <a:r>
              <a:rPr lang="en-US" dirty="0">
                <a:hlinkClick r:id="rId4"/>
              </a:rPr>
              <a:t>https://www.matweb.com/search/datasheet_print.aspx?matguid=9aebe83845c04c1db5126fada6f76f7e</a:t>
            </a:r>
            <a:r>
              <a:rPr lang="en-US" dirty="0"/>
              <a:t> </a:t>
            </a:r>
          </a:p>
          <a:p>
            <a:r>
              <a:rPr lang="en-US" dirty="0"/>
              <a:t>[4] Advanced Strength and applied Elasticity 4</a:t>
            </a:r>
            <a:r>
              <a:rPr lang="en-US" baseline="30000" dirty="0"/>
              <a:t>th</a:t>
            </a:r>
            <a:r>
              <a:rPr lang="en-US" dirty="0"/>
              <a:t> edition, </a:t>
            </a:r>
            <a:r>
              <a:rPr lang="en-US" dirty="0" err="1"/>
              <a:t>Ugural</a:t>
            </a:r>
            <a:r>
              <a:rPr lang="en-US" dirty="0"/>
              <a:t> and Fenster, 2003 Pearson Education</a:t>
            </a:r>
          </a:p>
        </p:txBody>
      </p:sp>
    </p:spTree>
    <p:extLst>
      <p:ext uri="{BB962C8B-B14F-4D97-AF65-F5344CB8AC3E}">
        <p14:creationId xmlns:p14="http://schemas.microsoft.com/office/powerpoint/2010/main" val="192021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A1DDB545-8F2D-CF3A-3DB0-8801D77539ED}"/>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539CB080-1021-0655-93BB-3E41FCCE3B8B}"/>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E5EB830-5A76-5552-C127-9C103986E4F5}"/>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243DA526-4E59-ED1E-4FB4-5096D09C6997}"/>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FMEA</a:t>
            </a:r>
            <a:endParaRPr lang="en-US"/>
          </a:p>
        </p:txBody>
      </p:sp>
      <p:pic>
        <p:nvPicPr>
          <p:cNvPr id="106" name="Google Shape;106;p14">
            <a:extLst>
              <a:ext uri="{FF2B5EF4-FFF2-40B4-BE49-F238E27FC236}">
                <a16:creationId xmlns:a16="http://schemas.microsoft.com/office/drawing/2014/main" id="{27D421A5-37F9-A053-7CC0-85542F735C9B}"/>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EE30EB48-F9B3-6D34-EB3E-20BC93CB3FF2}"/>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08" name="Google Shape;108;p14">
            <a:extLst>
              <a:ext uri="{FF2B5EF4-FFF2-40B4-BE49-F238E27FC236}">
                <a16:creationId xmlns:a16="http://schemas.microsoft.com/office/drawing/2014/main" id="{1354D7A6-0435-173A-5186-7B02E2A51DB9}"/>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3</a:t>
            </a:r>
          </a:p>
        </p:txBody>
      </p:sp>
      <p:sp>
        <p:nvSpPr>
          <p:cNvPr id="2" name="TextBox 1">
            <a:extLst>
              <a:ext uri="{FF2B5EF4-FFF2-40B4-BE49-F238E27FC236}">
                <a16:creationId xmlns:a16="http://schemas.microsoft.com/office/drawing/2014/main" id="{768F3CDB-439D-0F07-5840-B64B90AE0B62}"/>
              </a:ext>
            </a:extLst>
          </p:cNvPr>
          <p:cNvSpPr txBox="1"/>
          <p:nvPr/>
        </p:nvSpPr>
        <p:spPr>
          <a:xfrm>
            <a:off x="996701" y="1135621"/>
            <a:ext cx="10189008" cy="830997"/>
          </a:xfrm>
          <a:prstGeom prst="rect">
            <a:avLst/>
          </a:prstGeom>
          <a:noFill/>
        </p:spPr>
        <p:txBody>
          <a:bodyPr wrap="none" rtlCol="0">
            <a:spAutoFit/>
          </a:bodyPr>
          <a:lstStyle/>
          <a:p>
            <a:r>
              <a:rPr lang="en-US" sz="4800" b="1"/>
              <a:t>Failure Mode and Effects Analysis</a:t>
            </a:r>
          </a:p>
        </p:txBody>
      </p:sp>
      <p:sp>
        <p:nvSpPr>
          <p:cNvPr id="3" name="TextBox 2">
            <a:extLst>
              <a:ext uri="{FF2B5EF4-FFF2-40B4-BE49-F238E27FC236}">
                <a16:creationId xmlns:a16="http://schemas.microsoft.com/office/drawing/2014/main" id="{78068E1F-139A-8094-77B2-926E3B4DE1B1}"/>
              </a:ext>
            </a:extLst>
          </p:cNvPr>
          <p:cNvSpPr txBox="1"/>
          <p:nvPr/>
        </p:nvSpPr>
        <p:spPr>
          <a:xfrm>
            <a:off x="996701" y="2680675"/>
            <a:ext cx="5313373" cy="2677656"/>
          </a:xfrm>
          <a:prstGeom prst="rect">
            <a:avLst/>
          </a:prstGeom>
          <a:noFill/>
        </p:spPr>
        <p:txBody>
          <a:bodyPr wrap="square" rtlCol="0">
            <a:spAutoFit/>
          </a:bodyPr>
          <a:lstStyle/>
          <a:p>
            <a:r>
              <a:rPr lang="en-US" sz="2400" dirty="0"/>
              <a:t>Failure modes are listed and imagined for all possible failures. Here, the mode of highest risk is ice expansion in the casing. </a:t>
            </a:r>
            <a:r>
              <a:rPr lang="en-US" sz="2400" dirty="0" err="1"/>
              <a:t>Pex</a:t>
            </a:r>
            <a:r>
              <a:rPr lang="en-US" sz="2400" dirty="0"/>
              <a:t> A is designed to expand at the same rate as the water. The freezing effect will risk the copper line being crushed.</a:t>
            </a:r>
          </a:p>
        </p:txBody>
      </p:sp>
    </p:spTree>
    <p:extLst>
      <p:ext uri="{BB962C8B-B14F-4D97-AF65-F5344CB8AC3E}">
        <p14:creationId xmlns:p14="http://schemas.microsoft.com/office/powerpoint/2010/main" val="122810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2FA2735-E8FD-1450-1015-B5253309AF3E}"/>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C1CD7C52-7931-760D-FF12-35B8C044EAB1}"/>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7982A252-FC52-DBF7-3BD7-FB502BEAFC76}"/>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815A8EF3-F039-5B6A-5EBE-F7F1420068D3}"/>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dirty="0">
                <a:solidFill>
                  <a:srgbClr val="182752"/>
                </a:solidFill>
                <a:latin typeface="Arial"/>
                <a:cs typeface="Arial"/>
                <a:sym typeface="Arial"/>
              </a:rPr>
              <a:t>Problem Definition</a:t>
            </a:r>
            <a:endParaRPr lang="en-US" dirty="0"/>
          </a:p>
        </p:txBody>
      </p:sp>
      <p:pic>
        <p:nvPicPr>
          <p:cNvPr id="106" name="Google Shape;106;p14">
            <a:extLst>
              <a:ext uri="{FF2B5EF4-FFF2-40B4-BE49-F238E27FC236}">
                <a16:creationId xmlns:a16="http://schemas.microsoft.com/office/drawing/2014/main" id="{4FFFB7E5-4591-7371-D671-8071885503CC}"/>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06305031-3010-0E7B-F7E6-7F0DC6FD69F0}"/>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08" name="Google Shape;108;p14">
            <a:extLst>
              <a:ext uri="{FF2B5EF4-FFF2-40B4-BE49-F238E27FC236}">
                <a16:creationId xmlns:a16="http://schemas.microsoft.com/office/drawing/2014/main" id="{EECB579E-64E1-8F32-4074-9EF2159DFA4F}"/>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4</a:t>
            </a:r>
          </a:p>
        </p:txBody>
      </p:sp>
      <p:sp>
        <p:nvSpPr>
          <p:cNvPr id="5" name="Vertical Text Placeholder 4">
            <a:extLst>
              <a:ext uri="{FF2B5EF4-FFF2-40B4-BE49-F238E27FC236}">
                <a16:creationId xmlns:a16="http://schemas.microsoft.com/office/drawing/2014/main" id="{8CB0D72B-7AAD-49AF-A189-100C8A40523F}"/>
              </a:ext>
            </a:extLst>
          </p:cNvPr>
          <p:cNvSpPr txBox="1">
            <a:spLocks/>
          </p:cNvSpPr>
          <p:nvPr/>
        </p:nvSpPr>
        <p:spPr>
          <a:xfrm>
            <a:off x="523956" y="2128101"/>
            <a:ext cx="5872999" cy="3615267"/>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dirty="0"/>
              <a:t>Context</a:t>
            </a:r>
            <a:r>
              <a:rPr lang="en-US" dirty="0"/>
              <a:t>: </a:t>
            </a:r>
          </a:p>
          <a:p>
            <a:pPr lvl="1"/>
            <a:r>
              <a:rPr lang="en-US" dirty="0"/>
              <a:t>The heat transfer fluid pipe failure will effectively end the function of a thermal mass storage device.</a:t>
            </a:r>
          </a:p>
          <a:p>
            <a:pPr lvl="1"/>
            <a:r>
              <a:rPr lang="en-US" dirty="0"/>
              <a:t>The thermal mass surrounds the pipe containing the heat transfer fluid.</a:t>
            </a:r>
          </a:p>
          <a:p>
            <a:pPr lvl="1"/>
            <a:r>
              <a:rPr lang="en-US" dirty="0"/>
              <a:t>The thermal mass is water that freezes, increasing its volume by up to 7%</a:t>
            </a:r>
          </a:p>
          <a:p>
            <a:pPr lvl="1"/>
            <a:r>
              <a:rPr lang="en-US" dirty="0"/>
              <a:t>The container for the thermal mass flexes to mitigate stress.</a:t>
            </a:r>
          </a:p>
        </p:txBody>
      </p:sp>
      <p:pic>
        <p:nvPicPr>
          <p:cNvPr id="6" name="Picture 5">
            <a:extLst>
              <a:ext uri="{FF2B5EF4-FFF2-40B4-BE49-F238E27FC236}">
                <a16:creationId xmlns:a16="http://schemas.microsoft.com/office/drawing/2014/main" id="{9A22AD8E-C470-5FC3-BCFD-20562879F86D}"/>
              </a:ext>
            </a:extLst>
          </p:cNvPr>
          <p:cNvPicPr>
            <a:picLocks noChangeAspect="1"/>
          </p:cNvPicPr>
          <p:nvPr/>
        </p:nvPicPr>
        <p:blipFill>
          <a:blip r:embed="rId6"/>
          <a:stretch>
            <a:fillRect/>
          </a:stretch>
        </p:blipFill>
        <p:spPr>
          <a:xfrm>
            <a:off x="7046954" y="2200005"/>
            <a:ext cx="3127292" cy="2932809"/>
          </a:xfrm>
          <a:prstGeom prst="rect">
            <a:avLst/>
          </a:prstGeom>
        </p:spPr>
      </p:pic>
    </p:spTree>
    <p:extLst>
      <p:ext uri="{BB962C8B-B14F-4D97-AF65-F5344CB8AC3E}">
        <p14:creationId xmlns:p14="http://schemas.microsoft.com/office/powerpoint/2010/main" val="123206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B964CEE-5A36-5521-94D9-59980D3DE9E6}"/>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F8DE1B1A-FFD1-436D-8647-58A27C384539}"/>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08D65AF-A515-6925-88F0-692C7764FAA5}"/>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7" name="Google Shape;107;p14">
            <a:extLst>
              <a:ext uri="{FF2B5EF4-FFF2-40B4-BE49-F238E27FC236}">
                <a16:creationId xmlns:a16="http://schemas.microsoft.com/office/drawing/2014/main" id="{F4F84752-6577-8438-6D42-DD71A9B0BA30}"/>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106" name="Google Shape;106;p14">
            <a:extLst>
              <a:ext uri="{FF2B5EF4-FFF2-40B4-BE49-F238E27FC236}">
                <a16:creationId xmlns:a16="http://schemas.microsoft.com/office/drawing/2014/main" id="{D07F0DD4-5A1C-AB67-F0EE-301759E8756D}"/>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8" name="Google Shape;108;p14">
            <a:extLst>
              <a:ext uri="{FF2B5EF4-FFF2-40B4-BE49-F238E27FC236}">
                <a16:creationId xmlns:a16="http://schemas.microsoft.com/office/drawing/2014/main" id="{6C1A2648-5D73-0181-DCAE-A8E2B0CB9D9A}"/>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5</a:t>
            </a:r>
          </a:p>
        </p:txBody>
      </p:sp>
      <p:sp>
        <p:nvSpPr>
          <p:cNvPr id="14" name="Vertical Text Placeholder 4">
            <a:extLst>
              <a:ext uri="{FF2B5EF4-FFF2-40B4-BE49-F238E27FC236}">
                <a16:creationId xmlns:a16="http://schemas.microsoft.com/office/drawing/2014/main" id="{8A5BEF1A-4265-A2F7-968C-26974F62C67C}"/>
              </a:ext>
            </a:extLst>
          </p:cNvPr>
          <p:cNvSpPr txBox="1">
            <a:spLocks/>
          </p:cNvSpPr>
          <p:nvPr/>
        </p:nvSpPr>
        <p:spPr>
          <a:xfrm>
            <a:off x="1593849" y="1946377"/>
            <a:ext cx="8534400" cy="3615267"/>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r>
              <a:rPr lang="en-US" b="1" dirty="0"/>
              <a:t>Why the Finite Element Method?</a:t>
            </a:r>
          </a:p>
          <a:p>
            <a:pPr lvl="1"/>
            <a:r>
              <a:rPr lang="en-US" dirty="0"/>
              <a:t>A G. Lamé equation will produce an exact hoop and radial stress solution. It will also solve for displacement.</a:t>
            </a:r>
          </a:p>
          <a:p>
            <a:pPr lvl="1"/>
            <a:r>
              <a:rPr lang="en-US" dirty="0"/>
              <a:t>Water does not freeze consistently, and the unpredictability of solidifying will induce point loads.</a:t>
            </a:r>
          </a:p>
          <a:p>
            <a:pPr lvl="1"/>
            <a:r>
              <a:rPr lang="en-US" dirty="0"/>
              <a:t>Point loads will require a numerical approximation to obtain any level of accuracy.</a:t>
            </a:r>
          </a:p>
          <a:p>
            <a:pPr lvl="1"/>
            <a:r>
              <a:rPr lang="en-US" dirty="0"/>
              <a:t>This data will inform our decisions on what materials we can use, the wall thickness, and a future fatigue model to find a factor of safety (</a:t>
            </a:r>
            <a:r>
              <a:rPr lang="en-US" dirty="0" err="1"/>
              <a:t>FoS</a:t>
            </a:r>
            <a:r>
              <a:rPr lang="en-US" dirty="0"/>
              <a:t>).</a:t>
            </a:r>
          </a:p>
        </p:txBody>
      </p:sp>
      <p:sp>
        <p:nvSpPr>
          <p:cNvPr id="16" name="Google Shape;104;p14">
            <a:extLst>
              <a:ext uri="{FF2B5EF4-FFF2-40B4-BE49-F238E27FC236}">
                <a16:creationId xmlns:a16="http://schemas.microsoft.com/office/drawing/2014/main" id="{9968D3EF-19CE-43A1-72EF-B9DE947071AA}"/>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dirty="0">
                <a:solidFill>
                  <a:srgbClr val="182752"/>
                </a:solidFill>
                <a:latin typeface="Arial"/>
                <a:cs typeface="Arial"/>
                <a:sym typeface="Arial"/>
              </a:rPr>
              <a:t>Problem Definition</a:t>
            </a:r>
            <a:endParaRPr lang="en-US" dirty="0"/>
          </a:p>
        </p:txBody>
      </p:sp>
    </p:spTree>
    <p:extLst>
      <p:ext uri="{BB962C8B-B14F-4D97-AF65-F5344CB8AC3E}">
        <p14:creationId xmlns:p14="http://schemas.microsoft.com/office/powerpoint/2010/main" val="348636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F435FE89-D831-5963-7F5C-98F8CBE59AFB}"/>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A803537A-E960-78C0-D94D-70F467FC4A6A}"/>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77995961-B1C5-67EF-8093-273CE1F84E24}"/>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BAD33F5B-1CD2-ACAE-0ADE-A7F0715B0D6F}"/>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dirty="0">
                <a:solidFill>
                  <a:srgbClr val="182752"/>
                </a:solidFill>
                <a:latin typeface="Arial"/>
                <a:cs typeface="Arial"/>
                <a:sym typeface="Arial"/>
              </a:rPr>
              <a:t>Analysis Model</a:t>
            </a:r>
            <a:endParaRPr dirty="0"/>
          </a:p>
        </p:txBody>
      </p:sp>
      <p:pic>
        <p:nvPicPr>
          <p:cNvPr id="106" name="Google Shape;106;p14">
            <a:extLst>
              <a:ext uri="{FF2B5EF4-FFF2-40B4-BE49-F238E27FC236}">
                <a16:creationId xmlns:a16="http://schemas.microsoft.com/office/drawing/2014/main" id="{E6BD4D01-DA01-887D-3518-E9B21787D1C2}"/>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E597130B-FE40-9782-70DA-4505AC70682F}"/>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08" name="Google Shape;108;p14">
            <a:extLst>
              <a:ext uri="{FF2B5EF4-FFF2-40B4-BE49-F238E27FC236}">
                <a16:creationId xmlns:a16="http://schemas.microsoft.com/office/drawing/2014/main" id="{43916539-709C-3FDF-E858-148CE8182994}"/>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6 </a:t>
            </a:r>
            <a:endParaRPr dirty="0">
              <a:solidFill>
                <a:srgbClr val="0066B3"/>
              </a:solidFill>
              <a:latin typeface="Calibri"/>
              <a:ea typeface="Calibri"/>
              <a:cs typeface="Calibri"/>
              <a:sym typeface="Calibri"/>
            </a:endParaRPr>
          </a:p>
        </p:txBody>
      </p:sp>
      <p:sp>
        <p:nvSpPr>
          <p:cNvPr id="2" name="Vertical Text Placeholder 4">
            <a:extLst>
              <a:ext uri="{FF2B5EF4-FFF2-40B4-BE49-F238E27FC236}">
                <a16:creationId xmlns:a16="http://schemas.microsoft.com/office/drawing/2014/main" id="{ACCFBA0C-2349-6252-141D-8B4EE7E1C543}"/>
              </a:ext>
            </a:extLst>
          </p:cNvPr>
          <p:cNvSpPr txBox="1">
            <a:spLocks/>
          </p:cNvSpPr>
          <p:nvPr/>
        </p:nvSpPr>
        <p:spPr>
          <a:xfrm>
            <a:off x="833405" y="1776540"/>
            <a:ext cx="10078630" cy="517972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dirty="0"/>
              <a:t>Geometry</a:t>
            </a:r>
          </a:p>
          <a:p>
            <a:pPr lvl="1"/>
            <a:r>
              <a:rPr lang="en-US" dirty="0"/>
              <a:t>Tubes for heat transfer come in consistent copper tubes that have a higher thermal conductivity. Aluminum is less expensive and still a viable option.</a:t>
            </a:r>
          </a:p>
          <a:p>
            <a:pPr lvl="1"/>
            <a:r>
              <a:rPr lang="en-US" dirty="0"/>
              <a:t>The tube geometry is based on the need for a predictable flow with the possibility of turbulence-inducing devices. The size of the container pipe cannot be found in larger diameters.</a:t>
            </a:r>
          </a:p>
          <a:p>
            <a:pPr lvl="1"/>
            <a:r>
              <a:rPr lang="en-US" dirty="0"/>
              <a:t>The outer wall of the tube is .375 in (9.525 mm), and the inner diameter is 0.315 in (8.001 mm) [1]</a:t>
            </a:r>
          </a:p>
        </p:txBody>
      </p:sp>
    </p:spTree>
    <p:extLst>
      <p:ext uri="{BB962C8B-B14F-4D97-AF65-F5344CB8AC3E}">
        <p14:creationId xmlns:p14="http://schemas.microsoft.com/office/powerpoint/2010/main" val="340486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5B151C2-016C-ACCB-99B6-FBF54BDA8AF7}"/>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7F4ADBEF-A615-009E-77BF-DA79EF2E0AAA}"/>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65364940-6E96-CA44-69A0-7DD802B2816F}"/>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D8ED4FD3-E160-A0FB-A357-379493D299D5}"/>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dirty="0">
                <a:solidFill>
                  <a:srgbClr val="182752"/>
                </a:solidFill>
                <a:latin typeface="Arial"/>
                <a:cs typeface="Arial"/>
                <a:sym typeface="Arial"/>
              </a:rPr>
              <a:t>Analysis Model</a:t>
            </a:r>
            <a:endParaRPr lang="en-US" dirty="0"/>
          </a:p>
        </p:txBody>
      </p:sp>
      <p:pic>
        <p:nvPicPr>
          <p:cNvPr id="106" name="Google Shape;106;p14">
            <a:extLst>
              <a:ext uri="{FF2B5EF4-FFF2-40B4-BE49-F238E27FC236}">
                <a16:creationId xmlns:a16="http://schemas.microsoft.com/office/drawing/2014/main" id="{570F2FC5-B62A-1CB7-6562-7F1EE1F60608}"/>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08DD21F1-DEB3-9D2D-8FE6-CF29CC6D61EF}"/>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08" name="Google Shape;108;p14">
            <a:extLst>
              <a:ext uri="{FF2B5EF4-FFF2-40B4-BE49-F238E27FC236}">
                <a16:creationId xmlns:a16="http://schemas.microsoft.com/office/drawing/2014/main" id="{98593B32-B0D8-CAC5-FFBA-E72E87ACD452}"/>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7</a:t>
            </a:r>
            <a:endParaRPr lang="en-US" dirty="0">
              <a:solidFill>
                <a:srgbClr val="0066B3"/>
              </a:solidFill>
              <a:latin typeface="Calibri"/>
              <a:ea typeface="Calibri"/>
              <a:cs typeface="Calibri"/>
            </a:endParaRPr>
          </a:p>
        </p:txBody>
      </p:sp>
      <p:sp>
        <p:nvSpPr>
          <p:cNvPr id="2" name="Vertical Text Placeholder 4">
            <a:extLst>
              <a:ext uri="{FF2B5EF4-FFF2-40B4-BE49-F238E27FC236}">
                <a16:creationId xmlns:a16="http://schemas.microsoft.com/office/drawing/2014/main" id="{02B3AD34-99F3-028F-B328-D0A9100AB8D0}"/>
              </a:ext>
            </a:extLst>
          </p:cNvPr>
          <p:cNvSpPr txBox="1">
            <a:spLocks/>
          </p:cNvSpPr>
          <p:nvPr/>
        </p:nvSpPr>
        <p:spPr>
          <a:xfrm>
            <a:off x="901028" y="2098400"/>
            <a:ext cx="10685630" cy="40787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dirty="0"/>
              <a:t>Mesh </a:t>
            </a:r>
          </a:p>
          <a:p>
            <a:pPr lvl="1"/>
            <a:r>
              <a:rPr lang="en-US" dirty="0"/>
              <a:t>To create an efficient element size requires analysis of a few factors.</a:t>
            </a:r>
          </a:p>
          <a:p>
            <a:pPr lvl="2"/>
            <a:r>
              <a:rPr lang="en-US" dirty="0"/>
              <a:t>Total pressure model needed for validation of the G. Lamé equation</a:t>
            </a:r>
          </a:p>
          <a:p>
            <a:pPr lvl="2"/>
            <a:r>
              <a:rPr lang="en-US" dirty="0"/>
              <a:t>Ansys determines the smallest size because the license will not allow a mesh fine. (found with an experiment in Ansys)</a:t>
            </a:r>
          </a:p>
          <a:p>
            <a:pPr lvl="2"/>
            <a:r>
              <a:rPr lang="en-US" dirty="0"/>
              <a:t>Symmetry will allow us to refine to a smaller number of elements.</a:t>
            </a:r>
          </a:p>
          <a:p>
            <a:pPr lvl="2"/>
            <a:r>
              <a:rPr lang="en-US" dirty="0"/>
              <a:t>Symmetry should allow more simplistic 2D point load calculations with consistent element types.</a:t>
            </a:r>
          </a:p>
        </p:txBody>
      </p:sp>
    </p:spTree>
    <p:extLst>
      <p:ext uri="{BB962C8B-B14F-4D97-AF65-F5344CB8AC3E}">
        <p14:creationId xmlns:p14="http://schemas.microsoft.com/office/powerpoint/2010/main" val="138949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8624D46B-3B8C-2A4C-D82B-EFF6E0703F9A}"/>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22235671-A447-6C28-E720-A10D43D5C320}"/>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0B0D57DB-B562-9021-BD44-784981F42816}"/>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dirty="0">
                <a:solidFill>
                  <a:srgbClr val="182752"/>
                </a:solidFill>
                <a:latin typeface="Arial"/>
                <a:cs typeface="Arial"/>
                <a:sym typeface="Arial"/>
              </a:rPr>
              <a:t>Analysis Model</a:t>
            </a:r>
            <a:endParaRPr lang="en-US" dirty="0"/>
          </a:p>
        </p:txBody>
      </p:sp>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rPr>
              <a:t>8</a:t>
            </a:r>
          </a:p>
        </p:txBody>
      </p:sp>
      <mc:AlternateContent xmlns:mc="http://schemas.openxmlformats.org/markup-compatibility/2006">
        <mc:Choice xmlns:a14="http://schemas.microsoft.com/office/drawing/2010/main" Requires="a14">
          <p:sp>
            <p:nvSpPr>
              <p:cNvPr id="2" name="Vertical Text Placeholder 4">
                <a:extLst>
                  <a:ext uri="{FF2B5EF4-FFF2-40B4-BE49-F238E27FC236}">
                    <a16:creationId xmlns:a16="http://schemas.microsoft.com/office/drawing/2014/main" id="{DE333350-5FEE-8BA0-6333-E655EA5E5803}"/>
                  </a:ext>
                </a:extLst>
              </p:cNvPr>
              <p:cNvSpPr txBox="1">
                <a:spLocks/>
              </p:cNvSpPr>
              <p:nvPr/>
            </p:nvSpPr>
            <p:spPr>
              <a:xfrm>
                <a:off x="1084873" y="1566971"/>
                <a:ext cx="10685630" cy="40787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b="1" dirty="0"/>
                  <a:t>Loads</a:t>
                </a:r>
              </a:p>
              <a:p>
                <a:pPr lvl="1"/>
                <a:r>
                  <a:rPr lang="en-US" dirty="0"/>
                  <a:t>Water changes volume by 7%, and it is inconsistent. It is possible, but unlikely, that the volume change could be normal to the surface of the tube.</a:t>
                </a:r>
              </a:p>
              <a:p>
                <a:pPr lvl="1"/>
                <a:r>
                  <a:rPr lang="en-US" dirty="0"/>
                  <a:t>Solving for the displacement of a 7% reduction of the tube will inform the loads that will develop against the surface of the pipe.</a:t>
                </a:r>
              </a:p>
              <a:p>
                <a:pPr marL="457200" lvl="1" indent="0">
                  <a:buFont typeface="Arial"/>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ctrlPr>
                                <a:rPr lang="en-US" i="1" smtClean="0">
                                  <a:latin typeface="Cambria Math" panose="02040503050406030204" pitchFamily="18" charset="0"/>
                                </a:rPr>
                              </m:ctrlPr>
                            </m:dPr>
                            <m:e>
                              <m:r>
                                <a:rPr lang="en-US" i="1" smtClean="0">
                                  <a:latin typeface="Cambria Math" panose="02040503050406030204" pitchFamily="18" charset="0"/>
                                </a:rPr>
                                <m:t>𝑃𝑖𝑝𝑒</m:t>
                              </m:r>
                              <m:r>
                                <a:rPr lang="en-US" i="1" smtClean="0">
                                  <a:latin typeface="Cambria Math" panose="02040503050406030204" pitchFamily="18" charset="0"/>
                                </a:rPr>
                                <m:t> </m:t>
                              </m:r>
                              <m:r>
                                <a:rPr lang="en-US" i="1" smtClean="0">
                                  <a:latin typeface="Cambria Math" panose="02040503050406030204" pitchFamily="18" charset="0"/>
                                </a:rPr>
                                <m:t>𝑑𝑖𝑎𝑚𝑒𝑡𝑒</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𝜋</m:t>
                                  </m:r>
                                </m:num>
                                <m:den>
                                  <m:r>
                                    <a:rPr lang="en-US" i="1" smtClean="0">
                                      <a:latin typeface="Cambria Math" panose="02040503050406030204" pitchFamily="18" charset="0"/>
                                    </a:rPr>
                                    <m:t>4</m:t>
                                  </m:r>
                                </m:den>
                              </m:f>
                              <m:r>
                                <a:rPr lang="en-US" smtClean="0">
                                  <a:latin typeface="Cambria Math" panose="02040503050406030204" pitchFamily="18" charset="0"/>
                                </a:rPr>
                                <m:t>∗0.07</m:t>
                              </m:r>
                            </m:e>
                          </m:d>
                        </m:num>
                        <m:den>
                          <m:r>
                            <a:rPr lang="en-US" smtClean="0">
                              <a:latin typeface="Cambria Math" panose="02040503050406030204" pitchFamily="18" charset="0"/>
                            </a:rPr>
                            <m:t>2</m:t>
                          </m:r>
                        </m:den>
                      </m:f>
                      <m:r>
                        <a:rPr lang="en-US" smtClean="0">
                          <a:latin typeface="Cambria Math" panose="02040503050406030204" pitchFamily="18" charset="0"/>
                        </a:rPr>
                        <m:t>=0.003865 </m:t>
                      </m:r>
                      <m:r>
                        <m:rPr>
                          <m:sty m:val="p"/>
                        </m:rPr>
                        <a:rPr lang="en-US" smtClean="0">
                          <a:latin typeface="Cambria Math" panose="02040503050406030204" pitchFamily="18" charset="0"/>
                        </a:rPr>
                        <m:t>in</m:t>
                      </m:r>
                      <m:r>
                        <a:rPr lang="en-US" smtClean="0">
                          <a:latin typeface="Cambria Math" panose="02040503050406030204" pitchFamily="18" charset="0"/>
                        </a:rPr>
                        <m:t> (0.0762 </m:t>
                      </m:r>
                      <m:r>
                        <m:rPr>
                          <m:sty m:val="p"/>
                        </m:rPr>
                        <a:rPr lang="en-US" smtClean="0">
                          <a:latin typeface="Cambria Math" panose="02040503050406030204" pitchFamily="18" charset="0"/>
                        </a:rPr>
                        <m:t>mm</m:t>
                      </m:r>
                      <m:r>
                        <a:rPr lang="en-US" smtClean="0">
                          <a:latin typeface="Cambria Math" panose="02040503050406030204" pitchFamily="18" charset="0"/>
                        </a:rPr>
                        <m:t>)</m:t>
                      </m:r>
                    </m:oMath>
                  </m:oMathPara>
                </a14:m>
                <a:endParaRPr lang="en-US" dirty="0"/>
              </a:p>
              <a:p>
                <a:pPr lvl="1"/>
                <a:r>
                  <a:rPr lang="en-US" dirty="0"/>
                  <a:t>A range of failure values should also be tested in the point loads section where Ansys will be invaluable.</a:t>
                </a:r>
              </a:p>
              <a:p>
                <a:pPr lvl="1"/>
                <a:r>
                  <a:rPr lang="en-US" dirty="0"/>
                  <a:t>Annealed ¼ in Copper tube working pressure is 913 kPa (6295 psi)</a:t>
                </a:r>
              </a:p>
            </p:txBody>
          </p:sp>
        </mc:Choice>
        <mc:Fallback>
          <p:sp>
            <p:nvSpPr>
              <p:cNvPr id="2" name="Vertical Text Placeholder 4">
                <a:extLst>
                  <a:ext uri="{FF2B5EF4-FFF2-40B4-BE49-F238E27FC236}">
                    <a16:creationId xmlns:a16="http://schemas.microsoft.com/office/drawing/2014/main" id="{DE333350-5FEE-8BA0-6333-E655EA5E5803}"/>
                  </a:ext>
                </a:extLst>
              </p:cNvPr>
              <p:cNvSpPr txBox="1">
                <a:spLocks noRot="1" noChangeAspect="1" noMove="1" noResize="1" noEditPoints="1" noAdjustHandles="1" noChangeArrowheads="1" noChangeShapeType="1" noTextEdit="1"/>
              </p:cNvSpPr>
              <p:nvPr/>
            </p:nvSpPr>
            <p:spPr>
              <a:xfrm>
                <a:off x="1084873" y="1566971"/>
                <a:ext cx="10685630" cy="4078705"/>
              </a:xfrm>
              <a:prstGeom prst="rect">
                <a:avLst/>
              </a:prstGeom>
              <a:blipFill>
                <a:blip r:embed="rId6"/>
                <a:stretch>
                  <a:fillRect b="-44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2782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03" name="Google Shape;103;p14">
            <a:extLst>
              <a:ext uri="{FF2B5EF4-FFF2-40B4-BE49-F238E27FC236}">
                <a16:creationId xmlns:a16="http://schemas.microsoft.com/office/drawing/2014/main" id="{22235671-A447-6C28-E720-A10D43D5C320}"/>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8086849" y="3435099"/>
            <a:ext cx="4116376" cy="3437851"/>
          </a:xfrm>
          <a:prstGeom prst="rect">
            <a:avLst/>
          </a:prstGeom>
          <a:noFill/>
          <a:ln>
            <a:noFill/>
          </a:ln>
        </p:spPr>
      </p:pic>
      <p:pic>
        <p:nvPicPr>
          <p:cNvPr id="102" name="Google Shape;102;p14">
            <a:extLst>
              <a:ext uri="{FF2B5EF4-FFF2-40B4-BE49-F238E27FC236}">
                <a16:creationId xmlns:a16="http://schemas.microsoft.com/office/drawing/2014/main" id="{8624D46B-3B8C-2A4C-D82B-EFF6E0703F9A}"/>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0" y="0"/>
            <a:ext cx="3187699" cy="2628899"/>
          </a:xfrm>
          <a:prstGeom prst="rect">
            <a:avLst/>
          </a:prstGeom>
          <a:noFill/>
          <a:ln>
            <a:noFill/>
          </a:ln>
        </p:spPr>
      </p:pic>
      <p:sp>
        <p:nvSpPr>
          <p:cNvPr id="104" name="Google Shape;104;p14">
            <a:extLst>
              <a:ext uri="{FF2B5EF4-FFF2-40B4-BE49-F238E27FC236}">
                <a16:creationId xmlns:a16="http://schemas.microsoft.com/office/drawing/2014/main" id="{0B0D57DB-B562-9021-BD44-784981F42816}"/>
              </a:ext>
            </a:extLst>
          </p:cNvPr>
          <p:cNvSpPr txBox="1">
            <a:spLocks noGrp="1" noRot="1" noMove="1" noResize="1" noEditPoints="1" noAdjustHandles="1" noChangeArrowheads="1" noChangeShapeType="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Autofit/>
          </a:bodyPr>
          <a:lstStyle/>
          <a:p>
            <a:pPr algn="ctr"/>
            <a:r>
              <a:rPr lang="en-US" sz="5400" b="1" dirty="0">
                <a:solidFill>
                  <a:srgbClr val="182752"/>
                </a:solidFill>
                <a:latin typeface="Arial"/>
                <a:cs typeface="Arial"/>
                <a:sym typeface="Arial"/>
              </a:rPr>
              <a:t>Analysis Model</a:t>
            </a:r>
            <a:endParaRPr lang="en-US" sz="4000" dirty="0"/>
          </a:p>
        </p:txBody>
      </p:sp>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rPr>
              <a:t>9</a:t>
            </a:r>
          </a:p>
          <a:p>
            <a:pPr marL="0" lvl="0" indent="0" algn="ctr" rtl="0">
              <a:spcBef>
                <a:spcPts val="0"/>
              </a:spcBef>
              <a:spcAft>
                <a:spcPts val="0"/>
              </a:spcAft>
              <a:buNone/>
            </a:pPr>
            <a:endParaRPr lang="en-US" dirty="0">
              <a:solidFill>
                <a:srgbClr val="0066B3"/>
              </a:solidFill>
              <a:latin typeface="Calibri"/>
              <a:ea typeface="Calibri"/>
              <a:cs typeface="Calibri"/>
            </a:endParaRPr>
          </a:p>
        </p:txBody>
      </p:sp>
      <p:sp>
        <p:nvSpPr>
          <p:cNvPr id="32" name="Vertical Text Placeholder 4">
            <a:extLst>
              <a:ext uri="{FF2B5EF4-FFF2-40B4-BE49-F238E27FC236}">
                <a16:creationId xmlns:a16="http://schemas.microsoft.com/office/drawing/2014/main" id="{7FD7E0FC-756F-81EA-D6F6-F537E14A6185}"/>
              </a:ext>
            </a:extLst>
          </p:cNvPr>
          <p:cNvSpPr txBox="1">
            <a:spLocks/>
          </p:cNvSpPr>
          <p:nvPr/>
        </p:nvSpPr>
        <p:spPr>
          <a:xfrm>
            <a:off x="1593849" y="1471445"/>
            <a:ext cx="10685630" cy="407870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buFont typeface="Arial"/>
              <a:buNone/>
            </a:pPr>
            <a:endParaRPr lang="en-US" sz="2800" dirty="0"/>
          </a:p>
          <a:p>
            <a:pPr marL="457200" lvl="1" indent="0">
              <a:buFont typeface="Arial"/>
              <a:buNone/>
            </a:pPr>
            <a:r>
              <a:rPr lang="en-US" sz="3500" b="1" dirty="0"/>
              <a:t>Materials</a:t>
            </a:r>
            <a:endParaRPr lang="en-US" sz="2800" b="1" dirty="0"/>
          </a:p>
          <a:p>
            <a:pPr lvl="1"/>
            <a:r>
              <a:rPr lang="en-US" sz="2800" dirty="0"/>
              <a:t>[2] Annealed ¼ in Copper tube </a:t>
            </a:r>
          </a:p>
          <a:p>
            <a:pPr lvl="1">
              <a:buClr>
                <a:srgbClr val="FFFFFF"/>
              </a:buClr>
            </a:pPr>
            <a:r>
              <a:rPr lang="en-US" sz="2800" dirty="0"/>
              <a:t>[2] Working pressure is 913 kPa (6295 psi)</a:t>
            </a:r>
          </a:p>
          <a:p>
            <a:pPr lvl="1"/>
            <a:r>
              <a:rPr lang="en-US" sz="2800" dirty="0"/>
              <a:t>[3] Annealed copper</a:t>
            </a:r>
          </a:p>
          <a:p>
            <a:pPr lvl="2"/>
            <a:r>
              <a:rPr lang="en-US" sz="2400" b="1" dirty="0"/>
              <a:t>Modulus of Elasticity (110 </a:t>
            </a:r>
            <a:r>
              <a:rPr lang="en-US" sz="2400" b="1" dirty="0" err="1"/>
              <a:t>GPa</a:t>
            </a:r>
            <a:r>
              <a:rPr lang="en-US" sz="2400" b="1" dirty="0"/>
              <a:t>  , 16000ksi)</a:t>
            </a:r>
          </a:p>
          <a:p>
            <a:pPr lvl="2"/>
            <a:r>
              <a:rPr lang="en-US" sz="2400" b="1" dirty="0"/>
              <a:t>Poisson's Ration (0.343)</a:t>
            </a:r>
          </a:p>
          <a:p>
            <a:pPr lvl="2"/>
            <a:r>
              <a:rPr lang="en-US" sz="2400" b="1" dirty="0"/>
              <a:t>Shear Modulus (46.0 </a:t>
            </a:r>
            <a:r>
              <a:rPr lang="en-US" sz="2400" b="1" dirty="0" err="1"/>
              <a:t>Gpa</a:t>
            </a:r>
            <a:r>
              <a:rPr lang="en-US" sz="2400" b="1" dirty="0"/>
              <a:t> , 6670 </a:t>
            </a:r>
            <a:r>
              <a:rPr lang="en-US" sz="2400" b="1" dirty="0" err="1"/>
              <a:t>ksi</a:t>
            </a:r>
            <a:r>
              <a:rPr lang="en-US" sz="2400" b="1" dirty="0"/>
              <a:t>)</a:t>
            </a:r>
          </a:p>
          <a:p>
            <a:pPr lvl="2">
              <a:buClr>
                <a:srgbClr val="FFFFFF"/>
              </a:buClr>
            </a:pPr>
            <a:r>
              <a:rPr lang="en-US" sz="2400" b="1" dirty="0"/>
              <a:t>Yielding Strength (40-80 </a:t>
            </a:r>
            <a:r>
              <a:rPr lang="en-US" sz="2400" b="1" dirty="0" err="1"/>
              <a:t>GPa</a:t>
            </a:r>
            <a:r>
              <a:rPr lang="en-US" sz="2400" b="1" dirty="0"/>
              <a:t> , 5.8-</a:t>
            </a:r>
            <a:r>
              <a:rPr lang="en-US" sz="2400" b="1" dirty="0">
                <a:ea typeface="+mn-lt"/>
                <a:cs typeface="+mn-lt"/>
              </a:rPr>
              <a:t>11.6</a:t>
            </a:r>
            <a:r>
              <a:rPr lang="en-US" sz="2400" b="1" dirty="0"/>
              <a:t>*10^6 (psi))</a:t>
            </a:r>
          </a:p>
          <a:p>
            <a:pPr lvl="2"/>
            <a:endParaRPr lang="en-US" dirty="0"/>
          </a:p>
          <a:p>
            <a:pPr marL="914400" lvl="2" indent="0">
              <a:buFont typeface="Arial"/>
              <a:buNone/>
            </a:pPr>
            <a:endParaRPr lang="en-US" dirty="0"/>
          </a:p>
          <a:p>
            <a:pPr marL="914400" lvl="2" indent="0">
              <a:buFont typeface="Arial"/>
              <a:buNone/>
            </a:pPr>
            <a:endParaRPr lang="en-US" dirty="0"/>
          </a:p>
        </p:txBody>
      </p:sp>
    </p:spTree>
    <p:extLst>
      <p:ext uri="{BB962C8B-B14F-4D97-AF65-F5344CB8AC3E}">
        <p14:creationId xmlns:p14="http://schemas.microsoft.com/office/powerpoint/2010/main" val="61659431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2af165-ec9c-4ad2-b335-315480fd5b02">
      <Terms xmlns="http://schemas.microsoft.com/office/infopath/2007/PartnerControls"/>
    </lcf76f155ced4ddcb4097134ff3c332f>
    <TaxCatchAll xmlns="ee7af416-fd08-4c05-917f-5870713413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AA294FAA464C47BE50DA13D622A3B4" ma:contentTypeVersion="15" ma:contentTypeDescription="Create a new document." ma:contentTypeScope="" ma:versionID="1a9a80924bb8c627947ea08aea0d71db">
  <xsd:schema xmlns:xsd="http://www.w3.org/2001/XMLSchema" xmlns:xs="http://www.w3.org/2001/XMLSchema" xmlns:p="http://schemas.microsoft.com/office/2006/metadata/properties" xmlns:ns2="9e2af165-ec9c-4ad2-b335-315480fd5b02" xmlns:ns3="ee7af416-fd08-4c05-917f-587071341363" targetNamespace="http://schemas.microsoft.com/office/2006/metadata/properties" ma:root="true" ma:fieldsID="f339b8934c97a2a2c05511197e96318d" ns2:_="" ns3:_="">
    <xsd:import namespace="9e2af165-ec9c-4ad2-b335-315480fd5b02"/>
    <xsd:import namespace="ee7af416-fd08-4c05-917f-5870713413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af165-ec9c-4ad2-b335-315480fd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af416-fd08-4c05-917f-5870713413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f630daa-485b-4536-bd0d-1bdfdbff191a}" ma:internalName="TaxCatchAll" ma:showField="CatchAllData" ma:web="ee7af416-fd08-4c05-917f-5870713413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73BE64-0063-484E-9F07-74E9EE4F69C7}">
  <ds:schemaRefs>
    <ds:schemaRef ds:uri="http://purl.org/dc/dcmitype/"/>
    <ds:schemaRef ds:uri="http://schemas.microsoft.com/office/2006/documentManagement/types"/>
    <ds:schemaRef ds:uri="http://purl.org/dc/terms/"/>
    <ds:schemaRef ds:uri="http://purl.org/dc/elements/1.1/"/>
    <ds:schemaRef ds:uri="9e2af165-ec9c-4ad2-b335-315480fd5b02"/>
    <ds:schemaRef ds:uri="ee7af416-fd08-4c05-917f-587071341363"/>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367EC37-D564-496E-AD2E-0338FACC44BB}">
  <ds:schemaRefs>
    <ds:schemaRef ds:uri="http://schemas.microsoft.com/sharepoint/v3/contenttype/forms"/>
  </ds:schemaRefs>
</ds:datastoreItem>
</file>

<file path=customXml/itemProps3.xml><?xml version="1.0" encoding="utf-8"?>
<ds:datastoreItem xmlns:ds="http://schemas.openxmlformats.org/officeDocument/2006/customXml" ds:itemID="{922F37CA-08DF-4561-BF4B-3C34B4FF5E53}">
  <ds:schemaRefs>
    <ds:schemaRef ds:uri="9e2af165-ec9c-4ad2-b335-315480fd5b02"/>
    <ds:schemaRef ds:uri="ee7af416-fd08-4c05-917f-5870713413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69</TotalTime>
  <Words>1587</Words>
  <Application>Microsoft Office PowerPoint</Application>
  <PresentationFormat>Widescreen</PresentationFormat>
  <Paragraphs>185</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Courier New</vt:lpstr>
      <vt:lpstr>Office Theme</vt:lpstr>
      <vt:lpstr>SRP Thermal Mass </vt:lpstr>
      <vt:lpstr>Project Description</vt:lpstr>
      <vt:lpstr>FMEA</vt:lpstr>
      <vt:lpstr>Problem Definition</vt:lpstr>
      <vt:lpstr>Problem Definition</vt:lpstr>
      <vt:lpstr>Analysis Model</vt:lpstr>
      <vt:lpstr>Analysis Model</vt:lpstr>
      <vt:lpstr>Analysis Model</vt:lpstr>
      <vt:lpstr>Analysis Model</vt:lpstr>
      <vt:lpstr>Analysis Model</vt:lpstr>
      <vt:lpstr>Analysis Model</vt:lpstr>
      <vt:lpstr>PowerPoint Presentation</vt:lpstr>
      <vt:lpstr>PowerPoint Presentation</vt:lpstr>
      <vt:lpstr>PowerPoint Presentation</vt:lpstr>
      <vt:lpstr>PowerPoint Presentation</vt:lpstr>
      <vt:lpstr>Verify</vt:lpstr>
      <vt:lpstr>Where it is already used</vt:lpstr>
      <vt:lpstr>PowerPoint Presentation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Circuit Hydro-Plant Located on the Navajo Reservation </dc:title>
  <dc:creator>Courtney</dc:creator>
  <cp:lastModifiedBy>Steven James Galloway</cp:lastModifiedBy>
  <cp:revision>9</cp:revision>
  <dcterms:modified xsi:type="dcterms:W3CDTF">2024-04-29T23:51:10Z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0x010100D3AA294FAA464C47BE50DA13D622A3B4</vt:lpwstr>
  </property>
  <property fmtid="{D5CDD505-2E9C-101B-9397-08002B2CF9AE}" pid="3" name="MediaServiceImageTags">
    <vt:lpwstr/>
  </property>
</Properties>
</file>